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0694" y="6322333"/>
            <a:ext cx="318135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>
                <a:solidFill>
                  <a:schemeClr val="tx2"/>
                </a:solidFill>
                <a:cs typeface="B Zar" pitchFamily="2" charset="-78"/>
              </a:defRPr>
            </a:lvl1pPr>
          </a:lstStyle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C0DEB0-1D6E-4B04-928B-3F740D7B00C9}" type="datetimeFigureOut">
              <a:rPr lang="fa-IR" smtClean="0"/>
              <a:pPr/>
              <a:t>01/05/1436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D3CE30-3A00-4445-9442-9582BFA03F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C0DEB0-1D6E-4B04-928B-3F740D7B00C9}" type="datetimeFigureOut">
              <a:rPr lang="fa-IR" smtClean="0"/>
              <a:pPr/>
              <a:t>01/05/1436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D3CE30-3A00-4445-9442-9582BFA03F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C0DEB0-1D6E-4B04-928B-3F740D7B00C9}" type="datetimeFigureOut">
              <a:rPr lang="fa-IR" smtClean="0"/>
              <a:pPr/>
              <a:t>01/05/1436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D3CE30-3A00-4445-9442-9582BFA03F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0694" y="6322333"/>
            <a:ext cx="318135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>
                <a:solidFill>
                  <a:schemeClr val="tx2"/>
                </a:solidFill>
                <a:cs typeface="B Zar" pitchFamily="2" charset="-78"/>
              </a:defRPr>
            </a:lvl1pPr>
          </a:lstStyle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0694" y="6322333"/>
            <a:ext cx="318135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>
                <a:solidFill>
                  <a:schemeClr val="tx2"/>
                </a:solidFill>
                <a:cs typeface="B Zar" pitchFamily="2" charset="-78"/>
              </a:defRPr>
            </a:lvl1pPr>
          </a:lstStyle>
          <a:p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0694" y="6322333"/>
            <a:ext cx="318135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>
                <a:solidFill>
                  <a:schemeClr val="tx2"/>
                </a:solidFill>
                <a:cs typeface="B Zar" pitchFamily="2" charset="-78"/>
              </a:defRPr>
            </a:lvl1pPr>
          </a:lstStyle>
          <a:p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0694" y="6322333"/>
            <a:ext cx="318135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>
                <a:solidFill>
                  <a:schemeClr val="tx2"/>
                </a:solidFill>
                <a:cs typeface="B Zar" pitchFamily="2" charset="-78"/>
              </a:defRPr>
            </a:lvl1pPr>
          </a:lstStyle>
          <a:p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500694" y="6322333"/>
            <a:ext cx="318135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>
                <a:solidFill>
                  <a:schemeClr val="tx2"/>
                </a:solidFill>
                <a:cs typeface="B Zar" pitchFamily="2" charset="-78"/>
              </a:defRPr>
            </a:lvl1pPr>
          </a:lstStyle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C0DEB0-1D6E-4B04-928B-3F740D7B00C9}" type="datetimeFigureOut">
              <a:rPr lang="fa-IR" smtClean="0"/>
              <a:pPr/>
              <a:t>01/05/1436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D3CE30-3A00-4445-9442-9582BFA03F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C0DEB0-1D6E-4B04-928B-3F740D7B00C9}" type="datetimeFigureOut">
              <a:rPr lang="fa-IR" smtClean="0"/>
              <a:pPr/>
              <a:t>01/05/1436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D3CE30-3A00-4445-9442-9582BFA03F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C0DEB0-1D6E-4B04-928B-3F740D7B00C9}" type="datetimeFigureOut">
              <a:rPr lang="fa-IR" smtClean="0"/>
              <a:pPr/>
              <a:t>01/05/1436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D3CE30-3A00-4445-9442-9582BFA03F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1500166" y="1714508"/>
            <a:ext cx="6355826" cy="3071814"/>
            <a:chOff x="0" y="0"/>
            <a:chExt cx="9310" cy="4504"/>
          </a:xfrm>
          <a:solidFill>
            <a:schemeClr val="bg1">
              <a:lumMod val="95000"/>
            </a:schemeClr>
          </a:solidFill>
          <a:effectLst/>
        </p:grpSpPr>
        <p:sp>
          <p:nvSpPr>
            <p:cNvPr id="190" name="Freeform 3"/>
            <p:cNvSpPr>
              <a:spLocks noChangeAspect="1"/>
            </p:cNvSpPr>
            <p:nvPr/>
          </p:nvSpPr>
          <p:spPr bwMode="auto">
            <a:xfrm>
              <a:off x="0" y="518"/>
              <a:ext cx="5666" cy="3479"/>
            </a:xfrm>
            <a:custGeom>
              <a:avLst/>
              <a:gdLst/>
              <a:ahLst/>
              <a:cxnLst>
                <a:cxn ang="0">
                  <a:pos x="7957" y="66"/>
                </a:cxn>
                <a:cxn ang="0">
                  <a:pos x="8881" y="326"/>
                </a:cxn>
                <a:cxn ang="0">
                  <a:pos x="9645" y="721"/>
                </a:cxn>
                <a:cxn ang="0">
                  <a:pos x="10310" y="1259"/>
                </a:cxn>
                <a:cxn ang="0">
                  <a:pos x="10781" y="1852"/>
                </a:cxn>
                <a:cxn ang="0">
                  <a:pos x="11124" y="2551"/>
                </a:cxn>
                <a:cxn ang="0">
                  <a:pos x="11308" y="3342"/>
                </a:cxn>
                <a:cxn ang="0">
                  <a:pos x="11308" y="4139"/>
                </a:cxn>
                <a:cxn ang="0">
                  <a:pos x="11110" y="4893"/>
                </a:cxn>
                <a:cxn ang="0">
                  <a:pos x="10738" y="5539"/>
                </a:cxn>
                <a:cxn ang="0">
                  <a:pos x="10158" y="6123"/>
                </a:cxn>
                <a:cxn ang="0">
                  <a:pos x="9390" y="6590"/>
                </a:cxn>
                <a:cxn ang="0">
                  <a:pos x="8381" y="6900"/>
                </a:cxn>
                <a:cxn ang="0">
                  <a:pos x="7246" y="6934"/>
                </a:cxn>
                <a:cxn ang="0">
                  <a:pos x="6255" y="6712"/>
                </a:cxn>
                <a:cxn ang="0">
                  <a:pos x="5322" y="6161"/>
                </a:cxn>
                <a:cxn ang="0">
                  <a:pos x="4582" y="5346"/>
                </a:cxn>
                <a:cxn ang="0">
                  <a:pos x="3592" y="4002"/>
                </a:cxn>
                <a:cxn ang="0">
                  <a:pos x="2899" y="3459"/>
                </a:cxn>
                <a:cxn ang="0">
                  <a:pos x="2182" y="3238"/>
                </a:cxn>
                <a:cxn ang="0">
                  <a:pos x="1367" y="3238"/>
                </a:cxn>
                <a:cxn ang="0">
                  <a:pos x="740" y="3479"/>
                </a:cxn>
                <a:cxn ang="0">
                  <a:pos x="297" y="3884"/>
                </a:cxn>
                <a:cxn ang="0">
                  <a:pos x="33" y="4144"/>
                </a:cxn>
                <a:cxn ang="0">
                  <a:pos x="524" y="3266"/>
                </a:cxn>
                <a:cxn ang="0">
                  <a:pos x="1014" y="2781"/>
                </a:cxn>
                <a:cxn ang="0">
                  <a:pos x="1782" y="2404"/>
                </a:cxn>
                <a:cxn ang="0">
                  <a:pos x="2659" y="2305"/>
                </a:cxn>
                <a:cxn ang="0">
                  <a:pos x="3361" y="2314"/>
                </a:cxn>
                <a:cxn ang="0">
                  <a:pos x="3639" y="1885"/>
                </a:cxn>
                <a:cxn ang="0">
                  <a:pos x="4101" y="1650"/>
                </a:cxn>
                <a:cxn ang="0">
                  <a:pos x="4747" y="1593"/>
                </a:cxn>
                <a:cxn ang="0">
                  <a:pos x="4931" y="1645"/>
                </a:cxn>
                <a:cxn ang="0">
                  <a:pos x="4577" y="1834"/>
                </a:cxn>
                <a:cxn ang="0">
                  <a:pos x="4370" y="2188"/>
                </a:cxn>
                <a:cxn ang="0">
                  <a:pos x="4506" y="3003"/>
                </a:cxn>
                <a:cxn ang="0">
                  <a:pos x="4883" y="3960"/>
                </a:cxn>
                <a:cxn ang="0">
                  <a:pos x="5039" y="4502"/>
                </a:cxn>
                <a:cxn ang="0">
                  <a:pos x="4818" y="4808"/>
                </a:cxn>
                <a:cxn ang="0">
                  <a:pos x="5190" y="5435"/>
                </a:cxn>
                <a:cxn ang="0">
                  <a:pos x="5812" y="5873"/>
                </a:cxn>
                <a:cxn ang="0">
                  <a:pos x="6547" y="6081"/>
                </a:cxn>
                <a:cxn ang="0">
                  <a:pos x="7382" y="6095"/>
                </a:cxn>
                <a:cxn ang="0">
                  <a:pos x="8551" y="5831"/>
                </a:cxn>
                <a:cxn ang="0">
                  <a:pos x="9333" y="5355"/>
                </a:cxn>
                <a:cxn ang="0">
                  <a:pos x="9749" y="4845"/>
                </a:cxn>
                <a:cxn ang="0">
                  <a:pos x="9975" y="4247"/>
                </a:cxn>
                <a:cxn ang="0">
                  <a:pos x="10027" y="3479"/>
                </a:cxn>
                <a:cxn ang="0">
                  <a:pos x="9838" y="2719"/>
                </a:cxn>
                <a:cxn ang="0">
                  <a:pos x="9503" y="2197"/>
                </a:cxn>
                <a:cxn ang="0">
                  <a:pos x="8947" y="1730"/>
                </a:cxn>
                <a:cxn ang="0">
                  <a:pos x="8278" y="1409"/>
                </a:cxn>
                <a:cxn ang="0">
                  <a:pos x="6887" y="1108"/>
                </a:cxn>
                <a:cxn ang="0">
                  <a:pos x="5802" y="1084"/>
                </a:cxn>
                <a:cxn ang="0">
                  <a:pos x="5657" y="999"/>
                </a:cxn>
                <a:cxn ang="0">
                  <a:pos x="5733" y="778"/>
                </a:cxn>
                <a:cxn ang="0">
                  <a:pos x="6110" y="556"/>
                </a:cxn>
                <a:cxn ang="0">
                  <a:pos x="6675" y="636"/>
                </a:cxn>
                <a:cxn ang="0">
                  <a:pos x="6811" y="693"/>
                </a:cxn>
                <a:cxn ang="0">
                  <a:pos x="7014" y="485"/>
                </a:cxn>
                <a:cxn ang="0">
                  <a:pos x="6788" y="466"/>
                </a:cxn>
                <a:cxn ang="0">
                  <a:pos x="6515" y="312"/>
                </a:cxn>
                <a:cxn ang="0">
                  <a:pos x="6830" y="34"/>
                </a:cxn>
              </a:cxnLst>
              <a:rect l="0" t="0" r="r" b="b"/>
              <a:pathLst>
                <a:path w="11333" h="6957">
                  <a:moveTo>
                    <a:pt x="7193" y="0"/>
                  </a:moveTo>
                  <a:lnTo>
                    <a:pt x="7287" y="0"/>
                  </a:lnTo>
                  <a:lnTo>
                    <a:pt x="7386" y="4"/>
                  </a:lnTo>
                  <a:lnTo>
                    <a:pt x="7481" y="9"/>
                  </a:lnTo>
                  <a:lnTo>
                    <a:pt x="7575" y="14"/>
                  </a:lnTo>
                  <a:lnTo>
                    <a:pt x="7669" y="23"/>
                  </a:lnTo>
                  <a:lnTo>
                    <a:pt x="7768" y="38"/>
                  </a:lnTo>
                  <a:lnTo>
                    <a:pt x="7862" y="52"/>
                  </a:lnTo>
                  <a:lnTo>
                    <a:pt x="7957" y="66"/>
                  </a:lnTo>
                  <a:lnTo>
                    <a:pt x="8051" y="80"/>
                  </a:lnTo>
                  <a:lnTo>
                    <a:pt x="8145" y="103"/>
                  </a:lnTo>
                  <a:lnTo>
                    <a:pt x="8241" y="122"/>
                  </a:lnTo>
                  <a:lnTo>
                    <a:pt x="8335" y="146"/>
                  </a:lnTo>
                  <a:lnTo>
                    <a:pt x="8423" y="170"/>
                  </a:lnTo>
                  <a:lnTo>
                    <a:pt x="8517" y="198"/>
                  </a:lnTo>
                  <a:lnTo>
                    <a:pt x="8607" y="227"/>
                  </a:lnTo>
                  <a:lnTo>
                    <a:pt x="8701" y="259"/>
                  </a:lnTo>
                  <a:lnTo>
                    <a:pt x="8881" y="326"/>
                  </a:lnTo>
                  <a:lnTo>
                    <a:pt x="8970" y="363"/>
                  </a:lnTo>
                  <a:lnTo>
                    <a:pt x="9055" y="400"/>
                  </a:lnTo>
                  <a:lnTo>
                    <a:pt x="9145" y="443"/>
                  </a:lnTo>
                  <a:lnTo>
                    <a:pt x="9230" y="480"/>
                  </a:lnTo>
                  <a:lnTo>
                    <a:pt x="9315" y="528"/>
                  </a:lnTo>
                  <a:lnTo>
                    <a:pt x="9400" y="575"/>
                  </a:lnTo>
                  <a:lnTo>
                    <a:pt x="9480" y="622"/>
                  </a:lnTo>
                  <a:lnTo>
                    <a:pt x="9565" y="669"/>
                  </a:lnTo>
                  <a:lnTo>
                    <a:pt x="9645" y="721"/>
                  </a:lnTo>
                  <a:lnTo>
                    <a:pt x="9724" y="773"/>
                  </a:lnTo>
                  <a:lnTo>
                    <a:pt x="9800" y="830"/>
                  </a:lnTo>
                  <a:lnTo>
                    <a:pt x="9876" y="887"/>
                  </a:lnTo>
                  <a:lnTo>
                    <a:pt x="9951" y="942"/>
                  </a:lnTo>
                  <a:lnTo>
                    <a:pt x="10027" y="1004"/>
                  </a:lnTo>
                  <a:lnTo>
                    <a:pt x="10097" y="1066"/>
                  </a:lnTo>
                  <a:lnTo>
                    <a:pt x="10172" y="1126"/>
                  </a:lnTo>
                  <a:lnTo>
                    <a:pt x="10239" y="1193"/>
                  </a:lnTo>
                  <a:lnTo>
                    <a:pt x="10310" y="1259"/>
                  </a:lnTo>
                  <a:lnTo>
                    <a:pt x="10375" y="1329"/>
                  </a:lnTo>
                  <a:lnTo>
                    <a:pt x="10404" y="1362"/>
                  </a:lnTo>
                  <a:lnTo>
                    <a:pt x="10437" y="1400"/>
                  </a:lnTo>
                  <a:lnTo>
                    <a:pt x="10498" y="1471"/>
                  </a:lnTo>
                  <a:lnTo>
                    <a:pt x="10559" y="1546"/>
                  </a:lnTo>
                  <a:lnTo>
                    <a:pt x="10620" y="1622"/>
                  </a:lnTo>
                  <a:lnTo>
                    <a:pt x="10677" y="1696"/>
                  </a:lnTo>
                  <a:lnTo>
                    <a:pt x="10729" y="1772"/>
                  </a:lnTo>
                  <a:lnTo>
                    <a:pt x="10781" y="1852"/>
                  </a:lnTo>
                  <a:lnTo>
                    <a:pt x="10832" y="1937"/>
                  </a:lnTo>
                  <a:lnTo>
                    <a:pt x="10885" y="2018"/>
                  </a:lnTo>
                  <a:lnTo>
                    <a:pt x="10926" y="2103"/>
                  </a:lnTo>
                  <a:lnTo>
                    <a:pt x="10974" y="2192"/>
                  </a:lnTo>
                  <a:lnTo>
                    <a:pt x="11016" y="2277"/>
                  </a:lnTo>
                  <a:lnTo>
                    <a:pt x="11036" y="2324"/>
                  </a:lnTo>
                  <a:lnTo>
                    <a:pt x="11054" y="2367"/>
                  </a:lnTo>
                  <a:lnTo>
                    <a:pt x="11092" y="2456"/>
                  </a:lnTo>
                  <a:lnTo>
                    <a:pt x="11124" y="2551"/>
                  </a:lnTo>
                  <a:lnTo>
                    <a:pt x="11158" y="2645"/>
                  </a:lnTo>
                  <a:lnTo>
                    <a:pt x="11186" y="2739"/>
                  </a:lnTo>
                  <a:lnTo>
                    <a:pt x="11214" y="2838"/>
                  </a:lnTo>
                  <a:lnTo>
                    <a:pt x="11238" y="2932"/>
                  </a:lnTo>
                  <a:lnTo>
                    <a:pt x="11248" y="2983"/>
                  </a:lnTo>
                  <a:lnTo>
                    <a:pt x="11262" y="3031"/>
                  </a:lnTo>
                  <a:lnTo>
                    <a:pt x="11280" y="3135"/>
                  </a:lnTo>
                  <a:lnTo>
                    <a:pt x="11294" y="3238"/>
                  </a:lnTo>
                  <a:lnTo>
                    <a:pt x="11308" y="3342"/>
                  </a:lnTo>
                  <a:lnTo>
                    <a:pt x="11319" y="3445"/>
                  </a:lnTo>
                  <a:lnTo>
                    <a:pt x="11323" y="3498"/>
                  </a:lnTo>
                  <a:lnTo>
                    <a:pt x="11328" y="3554"/>
                  </a:lnTo>
                  <a:lnTo>
                    <a:pt x="11333" y="3663"/>
                  </a:lnTo>
                  <a:lnTo>
                    <a:pt x="11333" y="3771"/>
                  </a:lnTo>
                  <a:lnTo>
                    <a:pt x="11333" y="3866"/>
                  </a:lnTo>
                  <a:lnTo>
                    <a:pt x="11328" y="3960"/>
                  </a:lnTo>
                  <a:lnTo>
                    <a:pt x="11319" y="4049"/>
                  </a:lnTo>
                  <a:lnTo>
                    <a:pt x="11308" y="4139"/>
                  </a:lnTo>
                  <a:lnTo>
                    <a:pt x="11299" y="4229"/>
                  </a:lnTo>
                  <a:lnTo>
                    <a:pt x="11285" y="4318"/>
                  </a:lnTo>
                  <a:lnTo>
                    <a:pt x="11266" y="4403"/>
                  </a:lnTo>
                  <a:lnTo>
                    <a:pt x="11248" y="4487"/>
                  </a:lnTo>
                  <a:lnTo>
                    <a:pt x="11224" y="4572"/>
                  </a:lnTo>
                  <a:lnTo>
                    <a:pt x="11200" y="4657"/>
                  </a:lnTo>
                  <a:lnTo>
                    <a:pt x="11172" y="4737"/>
                  </a:lnTo>
                  <a:lnTo>
                    <a:pt x="11144" y="4817"/>
                  </a:lnTo>
                  <a:lnTo>
                    <a:pt x="11110" y="4893"/>
                  </a:lnTo>
                  <a:lnTo>
                    <a:pt x="11078" y="4973"/>
                  </a:lnTo>
                  <a:lnTo>
                    <a:pt x="11045" y="5049"/>
                  </a:lnTo>
                  <a:lnTo>
                    <a:pt x="11002" y="5123"/>
                  </a:lnTo>
                  <a:lnTo>
                    <a:pt x="10965" y="5194"/>
                  </a:lnTo>
                  <a:lnTo>
                    <a:pt x="10922" y="5265"/>
                  </a:lnTo>
                  <a:lnTo>
                    <a:pt x="10880" y="5336"/>
                  </a:lnTo>
                  <a:lnTo>
                    <a:pt x="10832" y="5406"/>
                  </a:lnTo>
                  <a:lnTo>
                    <a:pt x="10786" y="5473"/>
                  </a:lnTo>
                  <a:lnTo>
                    <a:pt x="10738" y="5539"/>
                  </a:lnTo>
                  <a:lnTo>
                    <a:pt x="10687" y="5605"/>
                  </a:lnTo>
                  <a:lnTo>
                    <a:pt x="10634" y="5666"/>
                  </a:lnTo>
                  <a:lnTo>
                    <a:pt x="10578" y="5732"/>
                  </a:lnTo>
                  <a:lnTo>
                    <a:pt x="10521" y="5788"/>
                  </a:lnTo>
                  <a:lnTo>
                    <a:pt x="10464" y="5850"/>
                  </a:lnTo>
                  <a:lnTo>
                    <a:pt x="10409" y="5907"/>
                  </a:lnTo>
                  <a:lnTo>
                    <a:pt x="10285" y="6020"/>
                  </a:lnTo>
                  <a:lnTo>
                    <a:pt x="10225" y="6072"/>
                  </a:lnTo>
                  <a:lnTo>
                    <a:pt x="10158" y="6123"/>
                  </a:lnTo>
                  <a:lnTo>
                    <a:pt x="10092" y="6175"/>
                  </a:lnTo>
                  <a:lnTo>
                    <a:pt x="10027" y="6222"/>
                  </a:lnTo>
                  <a:lnTo>
                    <a:pt x="9894" y="6316"/>
                  </a:lnTo>
                  <a:lnTo>
                    <a:pt x="9753" y="6401"/>
                  </a:lnTo>
                  <a:lnTo>
                    <a:pt x="9682" y="6444"/>
                  </a:lnTo>
                  <a:lnTo>
                    <a:pt x="9607" y="6481"/>
                  </a:lnTo>
                  <a:lnTo>
                    <a:pt x="9536" y="6519"/>
                  </a:lnTo>
                  <a:lnTo>
                    <a:pt x="9461" y="6557"/>
                  </a:lnTo>
                  <a:lnTo>
                    <a:pt x="9390" y="6590"/>
                  </a:lnTo>
                  <a:lnTo>
                    <a:pt x="9315" y="6628"/>
                  </a:lnTo>
                  <a:lnTo>
                    <a:pt x="9163" y="6689"/>
                  </a:lnTo>
                  <a:lnTo>
                    <a:pt x="9084" y="6718"/>
                  </a:lnTo>
                  <a:lnTo>
                    <a:pt x="9009" y="6746"/>
                  </a:lnTo>
                  <a:lnTo>
                    <a:pt x="8853" y="6792"/>
                  </a:lnTo>
                  <a:lnTo>
                    <a:pt x="8697" y="6835"/>
                  </a:lnTo>
                  <a:lnTo>
                    <a:pt x="8618" y="6854"/>
                  </a:lnTo>
                  <a:lnTo>
                    <a:pt x="8542" y="6872"/>
                  </a:lnTo>
                  <a:lnTo>
                    <a:pt x="8381" y="6900"/>
                  </a:lnTo>
                  <a:lnTo>
                    <a:pt x="8306" y="6916"/>
                  </a:lnTo>
                  <a:lnTo>
                    <a:pt x="8225" y="6925"/>
                  </a:lnTo>
                  <a:lnTo>
                    <a:pt x="8145" y="6934"/>
                  </a:lnTo>
                  <a:lnTo>
                    <a:pt x="8071" y="6943"/>
                  </a:lnTo>
                  <a:lnTo>
                    <a:pt x="7915" y="6953"/>
                  </a:lnTo>
                  <a:lnTo>
                    <a:pt x="7759" y="6957"/>
                  </a:lnTo>
                  <a:lnTo>
                    <a:pt x="7580" y="6953"/>
                  </a:lnTo>
                  <a:lnTo>
                    <a:pt x="7411" y="6948"/>
                  </a:lnTo>
                  <a:lnTo>
                    <a:pt x="7246" y="6934"/>
                  </a:lnTo>
                  <a:lnTo>
                    <a:pt x="7165" y="6925"/>
                  </a:lnTo>
                  <a:lnTo>
                    <a:pt x="7090" y="6916"/>
                  </a:lnTo>
                  <a:lnTo>
                    <a:pt x="6934" y="6891"/>
                  </a:lnTo>
                  <a:lnTo>
                    <a:pt x="6788" y="6863"/>
                  </a:lnTo>
                  <a:lnTo>
                    <a:pt x="6717" y="6849"/>
                  </a:lnTo>
                  <a:lnTo>
                    <a:pt x="6646" y="6831"/>
                  </a:lnTo>
                  <a:lnTo>
                    <a:pt x="6510" y="6797"/>
                  </a:lnTo>
                  <a:lnTo>
                    <a:pt x="6383" y="6755"/>
                  </a:lnTo>
                  <a:lnTo>
                    <a:pt x="6255" y="6712"/>
                  </a:lnTo>
                  <a:lnTo>
                    <a:pt x="6133" y="6661"/>
                  </a:lnTo>
                  <a:lnTo>
                    <a:pt x="6020" y="6608"/>
                  </a:lnTo>
                  <a:lnTo>
                    <a:pt x="5906" y="6557"/>
                  </a:lnTo>
                  <a:lnTo>
                    <a:pt x="5798" y="6495"/>
                  </a:lnTo>
                  <a:lnTo>
                    <a:pt x="5699" y="6434"/>
                  </a:lnTo>
                  <a:lnTo>
                    <a:pt x="5595" y="6373"/>
                  </a:lnTo>
                  <a:lnTo>
                    <a:pt x="5501" y="6302"/>
                  </a:lnTo>
                  <a:lnTo>
                    <a:pt x="5411" y="6236"/>
                  </a:lnTo>
                  <a:lnTo>
                    <a:pt x="5322" y="6161"/>
                  </a:lnTo>
                  <a:lnTo>
                    <a:pt x="5237" y="6086"/>
                  </a:lnTo>
                  <a:lnTo>
                    <a:pt x="5152" y="6010"/>
                  </a:lnTo>
                  <a:lnTo>
                    <a:pt x="5072" y="5935"/>
                  </a:lnTo>
                  <a:lnTo>
                    <a:pt x="4997" y="5854"/>
                  </a:lnTo>
                  <a:lnTo>
                    <a:pt x="4921" y="5769"/>
                  </a:lnTo>
                  <a:lnTo>
                    <a:pt x="4851" y="5689"/>
                  </a:lnTo>
                  <a:lnTo>
                    <a:pt x="4780" y="5605"/>
                  </a:lnTo>
                  <a:lnTo>
                    <a:pt x="4643" y="5431"/>
                  </a:lnTo>
                  <a:lnTo>
                    <a:pt x="4582" y="5346"/>
                  </a:lnTo>
                  <a:lnTo>
                    <a:pt x="4517" y="5256"/>
                  </a:lnTo>
                  <a:lnTo>
                    <a:pt x="4393" y="5082"/>
                  </a:lnTo>
                  <a:lnTo>
                    <a:pt x="4153" y="4732"/>
                  </a:lnTo>
                  <a:lnTo>
                    <a:pt x="4030" y="4563"/>
                  </a:lnTo>
                  <a:lnTo>
                    <a:pt x="3913" y="4393"/>
                  </a:lnTo>
                  <a:lnTo>
                    <a:pt x="3786" y="4233"/>
                  </a:lnTo>
                  <a:lnTo>
                    <a:pt x="3724" y="4153"/>
                  </a:lnTo>
                  <a:lnTo>
                    <a:pt x="3658" y="4077"/>
                  </a:lnTo>
                  <a:lnTo>
                    <a:pt x="3592" y="4002"/>
                  </a:lnTo>
                  <a:lnTo>
                    <a:pt x="3526" y="3931"/>
                  </a:lnTo>
                  <a:lnTo>
                    <a:pt x="3455" y="3861"/>
                  </a:lnTo>
                  <a:lnTo>
                    <a:pt x="3384" y="3795"/>
                  </a:lnTo>
                  <a:lnTo>
                    <a:pt x="3310" y="3728"/>
                  </a:lnTo>
                  <a:lnTo>
                    <a:pt x="3234" y="3668"/>
                  </a:lnTo>
                  <a:lnTo>
                    <a:pt x="3154" y="3611"/>
                  </a:lnTo>
                  <a:lnTo>
                    <a:pt x="3073" y="3554"/>
                  </a:lnTo>
                  <a:lnTo>
                    <a:pt x="2989" y="3507"/>
                  </a:lnTo>
                  <a:lnTo>
                    <a:pt x="2899" y="3459"/>
                  </a:lnTo>
                  <a:lnTo>
                    <a:pt x="2809" y="3413"/>
                  </a:lnTo>
                  <a:lnTo>
                    <a:pt x="2715" y="3376"/>
                  </a:lnTo>
                  <a:lnTo>
                    <a:pt x="2664" y="3356"/>
                  </a:lnTo>
                  <a:lnTo>
                    <a:pt x="2616" y="3337"/>
                  </a:lnTo>
                  <a:lnTo>
                    <a:pt x="2565" y="3323"/>
                  </a:lnTo>
                  <a:lnTo>
                    <a:pt x="2513" y="3309"/>
                  </a:lnTo>
                  <a:lnTo>
                    <a:pt x="2409" y="3280"/>
                  </a:lnTo>
                  <a:lnTo>
                    <a:pt x="2296" y="3257"/>
                  </a:lnTo>
                  <a:lnTo>
                    <a:pt x="2182" y="3238"/>
                  </a:lnTo>
                  <a:lnTo>
                    <a:pt x="2122" y="3229"/>
                  </a:lnTo>
                  <a:lnTo>
                    <a:pt x="2064" y="3224"/>
                  </a:lnTo>
                  <a:lnTo>
                    <a:pt x="1938" y="3215"/>
                  </a:lnTo>
                  <a:lnTo>
                    <a:pt x="1876" y="3210"/>
                  </a:lnTo>
                  <a:lnTo>
                    <a:pt x="1810" y="3210"/>
                  </a:lnTo>
                  <a:lnTo>
                    <a:pt x="1687" y="3206"/>
                  </a:lnTo>
                  <a:lnTo>
                    <a:pt x="1575" y="3210"/>
                  </a:lnTo>
                  <a:lnTo>
                    <a:pt x="1466" y="3224"/>
                  </a:lnTo>
                  <a:lnTo>
                    <a:pt x="1367" y="3238"/>
                  </a:lnTo>
                  <a:lnTo>
                    <a:pt x="1315" y="3248"/>
                  </a:lnTo>
                  <a:lnTo>
                    <a:pt x="1268" y="3257"/>
                  </a:lnTo>
                  <a:lnTo>
                    <a:pt x="1170" y="3286"/>
                  </a:lnTo>
                  <a:lnTo>
                    <a:pt x="1069" y="3323"/>
                  </a:lnTo>
                  <a:lnTo>
                    <a:pt x="966" y="3365"/>
                  </a:lnTo>
                  <a:lnTo>
                    <a:pt x="910" y="3390"/>
                  </a:lnTo>
                  <a:lnTo>
                    <a:pt x="853" y="3418"/>
                  </a:lnTo>
                  <a:lnTo>
                    <a:pt x="797" y="3445"/>
                  </a:lnTo>
                  <a:lnTo>
                    <a:pt x="740" y="3479"/>
                  </a:lnTo>
                  <a:lnTo>
                    <a:pt x="683" y="3516"/>
                  </a:lnTo>
                  <a:lnTo>
                    <a:pt x="623" y="3558"/>
                  </a:lnTo>
                  <a:lnTo>
                    <a:pt x="561" y="3611"/>
                  </a:lnTo>
                  <a:lnTo>
                    <a:pt x="495" y="3668"/>
                  </a:lnTo>
                  <a:lnTo>
                    <a:pt x="453" y="3705"/>
                  </a:lnTo>
                  <a:lnTo>
                    <a:pt x="414" y="3748"/>
                  </a:lnTo>
                  <a:lnTo>
                    <a:pt x="372" y="3790"/>
                  </a:lnTo>
                  <a:lnTo>
                    <a:pt x="335" y="3836"/>
                  </a:lnTo>
                  <a:lnTo>
                    <a:pt x="297" y="3884"/>
                  </a:lnTo>
                  <a:lnTo>
                    <a:pt x="255" y="3931"/>
                  </a:lnTo>
                  <a:lnTo>
                    <a:pt x="184" y="4026"/>
                  </a:lnTo>
                  <a:lnTo>
                    <a:pt x="66" y="4190"/>
                  </a:lnTo>
                  <a:lnTo>
                    <a:pt x="23" y="4247"/>
                  </a:lnTo>
                  <a:lnTo>
                    <a:pt x="9" y="4266"/>
                  </a:lnTo>
                  <a:lnTo>
                    <a:pt x="0" y="4275"/>
                  </a:lnTo>
                  <a:lnTo>
                    <a:pt x="9" y="4233"/>
                  </a:lnTo>
                  <a:lnTo>
                    <a:pt x="19" y="4190"/>
                  </a:lnTo>
                  <a:lnTo>
                    <a:pt x="33" y="4144"/>
                  </a:lnTo>
                  <a:lnTo>
                    <a:pt x="52" y="4091"/>
                  </a:lnTo>
                  <a:lnTo>
                    <a:pt x="71" y="4035"/>
                  </a:lnTo>
                  <a:lnTo>
                    <a:pt x="94" y="3978"/>
                  </a:lnTo>
                  <a:lnTo>
                    <a:pt x="156" y="3856"/>
                  </a:lnTo>
                  <a:lnTo>
                    <a:pt x="226" y="3728"/>
                  </a:lnTo>
                  <a:lnTo>
                    <a:pt x="306" y="3597"/>
                  </a:lnTo>
                  <a:lnTo>
                    <a:pt x="391" y="3455"/>
                  </a:lnTo>
                  <a:lnTo>
                    <a:pt x="485" y="3319"/>
                  </a:lnTo>
                  <a:lnTo>
                    <a:pt x="524" y="3266"/>
                  </a:lnTo>
                  <a:lnTo>
                    <a:pt x="556" y="3220"/>
                  </a:lnTo>
                  <a:lnTo>
                    <a:pt x="594" y="3177"/>
                  </a:lnTo>
                  <a:lnTo>
                    <a:pt x="627" y="3130"/>
                  </a:lnTo>
                  <a:lnTo>
                    <a:pt x="703" y="3050"/>
                  </a:lnTo>
                  <a:lnTo>
                    <a:pt x="777" y="2974"/>
                  </a:lnTo>
                  <a:lnTo>
                    <a:pt x="816" y="2942"/>
                  </a:lnTo>
                  <a:lnTo>
                    <a:pt x="853" y="2903"/>
                  </a:lnTo>
                  <a:lnTo>
                    <a:pt x="933" y="2843"/>
                  </a:lnTo>
                  <a:lnTo>
                    <a:pt x="1014" y="2781"/>
                  </a:lnTo>
                  <a:lnTo>
                    <a:pt x="1099" y="2719"/>
                  </a:lnTo>
                  <a:lnTo>
                    <a:pt x="1179" y="2668"/>
                  </a:lnTo>
                  <a:lnTo>
                    <a:pt x="1264" y="2620"/>
                  </a:lnTo>
                  <a:lnTo>
                    <a:pt x="1348" y="2574"/>
                  </a:lnTo>
                  <a:lnTo>
                    <a:pt x="1433" y="2531"/>
                  </a:lnTo>
                  <a:lnTo>
                    <a:pt x="1522" y="2494"/>
                  </a:lnTo>
                  <a:lnTo>
                    <a:pt x="1607" y="2461"/>
                  </a:lnTo>
                  <a:lnTo>
                    <a:pt x="1697" y="2432"/>
                  </a:lnTo>
                  <a:lnTo>
                    <a:pt x="1782" y="2404"/>
                  </a:lnTo>
                  <a:lnTo>
                    <a:pt x="1871" y="2381"/>
                  </a:lnTo>
                  <a:lnTo>
                    <a:pt x="1961" y="2362"/>
                  </a:lnTo>
                  <a:lnTo>
                    <a:pt x="2046" y="2342"/>
                  </a:lnTo>
                  <a:lnTo>
                    <a:pt x="2135" y="2328"/>
                  </a:lnTo>
                  <a:lnTo>
                    <a:pt x="2220" y="2319"/>
                  </a:lnTo>
                  <a:lnTo>
                    <a:pt x="2305" y="2310"/>
                  </a:lnTo>
                  <a:lnTo>
                    <a:pt x="2390" y="2305"/>
                  </a:lnTo>
                  <a:lnTo>
                    <a:pt x="2475" y="2305"/>
                  </a:lnTo>
                  <a:lnTo>
                    <a:pt x="2659" y="2305"/>
                  </a:lnTo>
                  <a:lnTo>
                    <a:pt x="2823" y="2310"/>
                  </a:lnTo>
                  <a:lnTo>
                    <a:pt x="2899" y="2314"/>
                  </a:lnTo>
                  <a:lnTo>
                    <a:pt x="2965" y="2319"/>
                  </a:lnTo>
                  <a:lnTo>
                    <a:pt x="3027" y="2324"/>
                  </a:lnTo>
                  <a:lnTo>
                    <a:pt x="3083" y="2333"/>
                  </a:lnTo>
                  <a:lnTo>
                    <a:pt x="3182" y="2347"/>
                  </a:lnTo>
                  <a:lnTo>
                    <a:pt x="3257" y="2357"/>
                  </a:lnTo>
                  <a:lnTo>
                    <a:pt x="3342" y="2376"/>
                  </a:lnTo>
                  <a:lnTo>
                    <a:pt x="3361" y="2314"/>
                  </a:lnTo>
                  <a:lnTo>
                    <a:pt x="3380" y="2253"/>
                  </a:lnTo>
                  <a:lnTo>
                    <a:pt x="3404" y="2197"/>
                  </a:lnTo>
                  <a:lnTo>
                    <a:pt x="3432" y="2144"/>
                  </a:lnTo>
                  <a:lnTo>
                    <a:pt x="3460" y="2093"/>
                  </a:lnTo>
                  <a:lnTo>
                    <a:pt x="3488" y="2046"/>
                  </a:lnTo>
                  <a:lnTo>
                    <a:pt x="3526" y="2004"/>
                  </a:lnTo>
                  <a:lnTo>
                    <a:pt x="3559" y="1961"/>
                  </a:lnTo>
                  <a:lnTo>
                    <a:pt x="3597" y="1923"/>
                  </a:lnTo>
                  <a:lnTo>
                    <a:pt x="3639" y="1885"/>
                  </a:lnTo>
                  <a:lnTo>
                    <a:pt x="3682" y="1852"/>
                  </a:lnTo>
                  <a:lnTo>
                    <a:pt x="3724" y="1820"/>
                  </a:lnTo>
                  <a:lnTo>
                    <a:pt x="3766" y="1791"/>
                  </a:lnTo>
                  <a:lnTo>
                    <a:pt x="3814" y="1767"/>
                  </a:lnTo>
                  <a:lnTo>
                    <a:pt x="3908" y="1721"/>
                  </a:lnTo>
                  <a:lnTo>
                    <a:pt x="3954" y="1701"/>
                  </a:lnTo>
                  <a:lnTo>
                    <a:pt x="4002" y="1683"/>
                  </a:lnTo>
                  <a:lnTo>
                    <a:pt x="4049" y="1664"/>
                  </a:lnTo>
                  <a:lnTo>
                    <a:pt x="4101" y="1650"/>
                  </a:lnTo>
                  <a:lnTo>
                    <a:pt x="4149" y="1641"/>
                  </a:lnTo>
                  <a:lnTo>
                    <a:pt x="4195" y="1627"/>
                  </a:lnTo>
                  <a:lnTo>
                    <a:pt x="4290" y="1613"/>
                  </a:lnTo>
                  <a:lnTo>
                    <a:pt x="4379" y="1598"/>
                  </a:lnTo>
                  <a:lnTo>
                    <a:pt x="4469" y="1588"/>
                  </a:lnTo>
                  <a:lnTo>
                    <a:pt x="4549" y="1584"/>
                  </a:lnTo>
                  <a:lnTo>
                    <a:pt x="4620" y="1584"/>
                  </a:lnTo>
                  <a:lnTo>
                    <a:pt x="4705" y="1588"/>
                  </a:lnTo>
                  <a:lnTo>
                    <a:pt x="4747" y="1593"/>
                  </a:lnTo>
                  <a:lnTo>
                    <a:pt x="4784" y="1598"/>
                  </a:lnTo>
                  <a:lnTo>
                    <a:pt x="4823" y="1602"/>
                  </a:lnTo>
                  <a:lnTo>
                    <a:pt x="4860" y="1607"/>
                  </a:lnTo>
                  <a:lnTo>
                    <a:pt x="4894" y="1617"/>
                  </a:lnTo>
                  <a:lnTo>
                    <a:pt x="4921" y="1627"/>
                  </a:lnTo>
                  <a:lnTo>
                    <a:pt x="4931" y="1631"/>
                  </a:lnTo>
                  <a:lnTo>
                    <a:pt x="4935" y="1636"/>
                  </a:lnTo>
                  <a:lnTo>
                    <a:pt x="4935" y="1641"/>
                  </a:lnTo>
                  <a:lnTo>
                    <a:pt x="4931" y="1645"/>
                  </a:lnTo>
                  <a:lnTo>
                    <a:pt x="4912" y="1655"/>
                  </a:lnTo>
                  <a:lnTo>
                    <a:pt x="4883" y="1664"/>
                  </a:lnTo>
                  <a:lnTo>
                    <a:pt x="4799" y="1687"/>
                  </a:lnTo>
                  <a:lnTo>
                    <a:pt x="4756" y="1701"/>
                  </a:lnTo>
                  <a:lnTo>
                    <a:pt x="4714" y="1721"/>
                  </a:lnTo>
                  <a:lnTo>
                    <a:pt x="4690" y="1735"/>
                  </a:lnTo>
                  <a:lnTo>
                    <a:pt x="4667" y="1753"/>
                  </a:lnTo>
                  <a:lnTo>
                    <a:pt x="4620" y="1791"/>
                  </a:lnTo>
                  <a:lnTo>
                    <a:pt x="4577" y="1834"/>
                  </a:lnTo>
                  <a:lnTo>
                    <a:pt x="4535" y="1876"/>
                  </a:lnTo>
                  <a:lnTo>
                    <a:pt x="4487" y="1928"/>
                  </a:lnTo>
                  <a:lnTo>
                    <a:pt x="4469" y="1956"/>
                  </a:lnTo>
                  <a:lnTo>
                    <a:pt x="4455" y="1985"/>
                  </a:lnTo>
                  <a:lnTo>
                    <a:pt x="4436" y="2013"/>
                  </a:lnTo>
                  <a:lnTo>
                    <a:pt x="4421" y="2036"/>
                  </a:lnTo>
                  <a:lnTo>
                    <a:pt x="4398" y="2089"/>
                  </a:lnTo>
                  <a:lnTo>
                    <a:pt x="4384" y="2140"/>
                  </a:lnTo>
                  <a:lnTo>
                    <a:pt x="4370" y="2188"/>
                  </a:lnTo>
                  <a:lnTo>
                    <a:pt x="4365" y="2234"/>
                  </a:lnTo>
                  <a:lnTo>
                    <a:pt x="4361" y="2277"/>
                  </a:lnTo>
                  <a:lnTo>
                    <a:pt x="4361" y="2338"/>
                  </a:lnTo>
                  <a:lnTo>
                    <a:pt x="4365" y="2399"/>
                  </a:lnTo>
                  <a:lnTo>
                    <a:pt x="4375" y="2466"/>
                  </a:lnTo>
                  <a:lnTo>
                    <a:pt x="4389" y="2531"/>
                  </a:lnTo>
                  <a:lnTo>
                    <a:pt x="4416" y="2673"/>
                  </a:lnTo>
                  <a:lnTo>
                    <a:pt x="4459" y="2829"/>
                  </a:lnTo>
                  <a:lnTo>
                    <a:pt x="4506" y="3003"/>
                  </a:lnTo>
                  <a:lnTo>
                    <a:pt x="4558" y="3177"/>
                  </a:lnTo>
                  <a:lnTo>
                    <a:pt x="4582" y="3266"/>
                  </a:lnTo>
                  <a:lnTo>
                    <a:pt x="4615" y="3351"/>
                  </a:lnTo>
                  <a:lnTo>
                    <a:pt x="4643" y="3436"/>
                  </a:lnTo>
                  <a:lnTo>
                    <a:pt x="4681" y="3516"/>
                  </a:lnTo>
                  <a:lnTo>
                    <a:pt x="4742" y="3663"/>
                  </a:lnTo>
                  <a:lnTo>
                    <a:pt x="4793" y="3776"/>
                  </a:lnTo>
                  <a:lnTo>
                    <a:pt x="4837" y="3870"/>
                  </a:lnTo>
                  <a:lnTo>
                    <a:pt x="4883" y="3960"/>
                  </a:lnTo>
                  <a:lnTo>
                    <a:pt x="4908" y="4006"/>
                  </a:lnTo>
                  <a:lnTo>
                    <a:pt x="4931" y="4059"/>
                  </a:lnTo>
                  <a:lnTo>
                    <a:pt x="4968" y="4148"/>
                  </a:lnTo>
                  <a:lnTo>
                    <a:pt x="4992" y="4229"/>
                  </a:lnTo>
                  <a:lnTo>
                    <a:pt x="5011" y="4304"/>
                  </a:lnTo>
                  <a:lnTo>
                    <a:pt x="5025" y="4360"/>
                  </a:lnTo>
                  <a:lnTo>
                    <a:pt x="5034" y="4412"/>
                  </a:lnTo>
                  <a:lnTo>
                    <a:pt x="5039" y="4459"/>
                  </a:lnTo>
                  <a:lnTo>
                    <a:pt x="5039" y="4502"/>
                  </a:lnTo>
                  <a:lnTo>
                    <a:pt x="5030" y="4544"/>
                  </a:lnTo>
                  <a:lnTo>
                    <a:pt x="5016" y="4582"/>
                  </a:lnTo>
                  <a:lnTo>
                    <a:pt x="4997" y="4624"/>
                  </a:lnTo>
                  <a:lnTo>
                    <a:pt x="4968" y="4666"/>
                  </a:lnTo>
                  <a:lnTo>
                    <a:pt x="4949" y="4691"/>
                  </a:lnTo>
                  <a:lnTo>
                    <a:pt x="4931" y="4714"/>
                  </a:lnTo>
                  <a:lnTo>
                    <a:pt x="4912" y="4732"/>
                  </a:lnTo>
                  <a:lnTo>
                    <a:pt x="4883" y="4756"/>
                  </a:lnTo>
                  <a:lnTo>
                    <a:pt x="4818" y="4808"/>
                  </a:lnTo>
                  <a:lnTo>
                    <a:pt x="4728" y="4879"/>
                  </a:lnTo>
                  <a:lnTo>
                    <a:pt x="4793" y="4969"/>
                  </a:lnTo>
                  <a:lnTo>
                    <a:pt x="4827" y="5015"/>
                  </a:lnTo>
                  <a:lnTo>
                    <a:pt x="4855" y="5058"/>
                  </a:lnTo>
                  <a:lnTo>
                    <a:pt x="4921" y="5143"/>
                  </a:lnTo>
                  <a:lnTo>
                    <a:pt x="4988" y="5222"/>
                  </a:lnTo>
                  <a:lnTo>
                    <a:pt x="5053" y="5298"/>
                  </a:lnTo>
                  <a:lnTo>
                    <a:pt x="5119" y="5369"/>
                  </a:lnTo>
                  <a:lnTo>
                    <a:pt x="5190" y="5435"/>
                  </a:lnTo>
                  <a:lnTo>
                    <a:pt x="5255" y="5496"/>
                  </a:lnTo>
                  <a:lnTo>
                    <a:pt x="5322" y="5558"/>
                  </a:lnTo>
                  <a:lnTo>
                    <a:pt x="5393" y="5615"/>
                  </a:lnTo>
                  <a:lnTo>
                    <a:pt x="5464" y="5666"/>
                  </a:lnTo>
                  <a:lnTo>
                    <a:pt x="5529" y="5713"/>
                  </a:lnTo>
                  <a:lnTo>
                    <a:pt x="5600" y="5755"/>
                  </a:lnTo>
                  <a:lnTo>
                    <a:pt x="5671" y="5798"/>
                  </a:lnTo>
                  <a:lnTo>
                    <a:pt x="5742" y="5836"/>
                  </a:lnTo>
                  <a:lnTo>
                    <a:pt x="5812" y="5873"/>
                  </a:lnTo>
                  <a:lnTo>
                    <a:pt x="5887" y="5907"/>
                  </a:lnTo>
                  <a:lnTo>
                    <a:pt x="5958" y="5935"/>
                  </a:lnTo>
                  <a:lnTo>
                    <a:pt x="6029" y="5962"/>
                  </a:lnTo>
                  <a:lnTo>
                    <a:pt x="6105" y="5987"/>
                  </a:lnTo>
                  <a:lnTo>
                    <a:pt x="6175" y="6010"/>
                  </a:lnTo>
                  <a:lnTo>
                    <a:pt x="6251" y="6029"/>
                  </a:lnTo>
                  <a:lnTo>
                    <a:pt x="6397" y="6057"/>
                  </a:lnTo>
                  <a:lnTo>
                    <a:pt x="6473" y="6072"/>
                  </a:lnTo>
                  <a:lnTo>
                    <a:pt x="6547" y="6081"/>
                  </a:lnTo>
                  <a:lnTo>
                    <a:pt x="6618" y="6091"/>
                  </a:lnTo>
                  <a:lnTo>
                    <a:pt x="6694" y="6095"/>
                  </a:lnTo>
                  <a:lnTo>
                    <a:pt x="6770" y="6104"/>
                  </a:lnTo>
                  <a:lnTo>
                    <a:pt x="6845" y="6104"/>
                  </a:lnTo>
                  <a:lnTo>
                    <a:pt x="6920" y="6109"/>
                  </a:lnTo>
                  <a:lnTo>
                    <a:pt x="6995" y="6109"/>
                  </a:lnTo>
                  <a:lnTo>
                    <a:pt x="7123" y="6104"/>
                  </a:lnTo>
                  <a:lnTo>
                    <a:pt x="7250" y="6100"/>
                  </a:lnTo>
                  <a:lnTo>
                    <a:pt x="7382" y="6095"/>
                  </a:lnTo>
                  <a:lnTo>
                    <a:pt x="7514" y="6081"/>
                  </a:lnTo>
                  <a:lnTo>
                    <a:pt x="7646" y="6061"/>
                  </a:lnTo>
                  <a:lnTo>
                    <a:pt x="7779" y="6043"/>
                  </a:lnTo>
                  <a:lnTo>
                    <a:pt x="7910" y="6020"/>
                  </a:lnTo>
                  <a:lnTo>
                    <a:pt x="8037" y="5992"/>
                  </a:lnTo>
                  <a:lnTo>
                    <a:pt x="8170" y="5958"/>
                  </a:lnTo>
                  <a:lnTo>
                    <a:pt x="8296" y="5921"/>
                  </a:lnTo>
                  <a:lnTo>
                    <a:pt x="8423" y="5878"/>
                  </a:lnTo>
                  <a:lnTo>
                    <a:pt x="8551" y="5831"/>
                  </a:lnTo>
                  <a:lnTo>
                    <a:pt x="8673" y="5779"/>
                  </a:lnTo>
                  <a:lnTo>
                    <a:pt x="8791" y="5718"/>
                  </a:lnTo>
                  <a:lnTo>
                    <a:pt x="8848" y="5689"/>
                  </a:lnTo>
                  <a:lnTo>
                    <a:pt x="8905" y="5656"/>
                  </a:lnTo>
                  <a:lnTo>
                    <a:pt x="9018" y="5590"/>
                  </a:lnTo>
                  <a:lnTo>
                    <a:pt x="9126" y="5516"/>
                  </a:lnTo>
                  <a:lnTo>
                    <a:pt x="9183" y="5477"/>
                  </a:lnTo>
                  <a:lnTo>
                    <a:pt x="9234" y="5440"/>
                  </a:lnTo>
                  <a:lnTo>
                    <a:pt x="9333" y="5355"/>
                  </a:lnTo>
                  <a:lnTo>
                    <a:pt x="9428" y="5265"/>
                  </a:lnTo>
                  <a:lnTo>
                    <a:pt x="9471" y="5218"/>
                  </a:lnTo>
                  <a:lnTo>
                    <a:pt x="9517" y="5167"/>
                  </a:lnTo>
                  <a:lnTo>
                    <a:pt x="9560" y="5119"/>
                  </a:lnTo>
                  <a:lnTo>
                    <a:pt x="9597" y="5068"/>
                  </a:lnTo>
                  <a:lnTo>
                    <a:pt x="9641" y="5011"/>
                  </a:lnTo>
                  <a:lnTo>
                    <a:pt x="9678" y="4959"/>
                  </a:lnTo>
                  <a:lnTo>
                    <a:pt x="9710" y="4902"/>
                  </a:lnTo>
                  <a:lnTo>
                    <a:pt x="9749" y="4845"/>
                  </a:lnTo>
                  <a:lnTo>
                    <a:pt x="9781" y="4785"/>
                  </a:lnTo>
                  <a:lnTo>
                    <a:pt x="9809" y="4723"/>
                  </a:lnTo>
                  <a:lnTo>
                    <a:pt x="9838" y="4662"/>
                  </a:lnTo>
                  <a:lnTo>
                    <a:pt x="9866" y="4596"/>
                  </a:lnTo>
                  <a:lnTo>
                    <a:pt x="9894" y="4530"/>
                  </a:lnTo>
                  <a:lnTo>
                    <a:pt x="9919" y="4459"/>
                  </a:lnTo>
                  <a:lnTo>
                    <a:pt x="9937" y="4393"/>
                  </a:lnTo>
                  <a:lnTo>
                    <a:pt x="9956" y="4318"/>
                  </a:lnTo>
                  <a:lnTo>
                    <a:pt x="9975" y="4247"/>
                  </a:lnTo>
                  <a:lnTo>
                    <a:pt x="9988" y="4172"/>
                  </a:lnTo>
                  <a:lnTo>
                    <a:pt x="10002" y="4096"/>
                  </a:lnTo>
                  <a:lnTo>
                    <a:pt x="10013" y="4016"/>
                  </a:lnTo>
                  <a:lnTo>
                    <a:pt x="10022" y="3937"/>
                  </a:lnTo>
                  <a:lnTo>
                    <a:pt x="10027" y="3856"/>
                  </a:lnTo>
                  <a:lnTo>
                    <a:pt x="10032" y="3771"/>
                  </a:lnTo>
                  <a:lnTo>
                    <a:pt x="10032" y="3686"/>
                  </a:lnTo>
                  <a:lnTo>
                    <a:pt x="10032" y="3583"/>
                  </a:lnTo>
                  <a:lnTo>
                    <a:pt x="10027" y="3479"/>
                  </a:lnTo>
                  <a:lnTo>
                    <a:pt x="10018" y="3380"/>
                  </a:lnTo>
                  <a:lnTo>
                    <a:pt x="10002" y="3286"/>
                  </a:lnTo>
                  <a:lnTo>
                    <a:pt x="9984" y="3192"/>
                  </a:lnTo>
                  <a:lnTo>
                    <a:pt x="9965" y="3102"/>
                  </a:lnTo>
                  <a:lnTo>
                    <a:pt x="9947" y="3013"/>
                  </a:lnTo>
                  <a:lnTo>
                    <a:pt x="9919" y="2928"/>
                  </a:lnTo>
                  <a:lnTo>
                    <a:pt x="9890" y="2843"/>
                  </a:lnTo>
                  <a:lnTo>
                    <a:pt x="9857" y="2762"/>
                  </a:lnTo>
                  <a:lnTo>
                    <a:pt x="9838" y="2719"/>
                  </a:lnTo>
                  <a:lnTo>
                    <a:pt x="9824" y="2682"/>
                  </a:lnTo>
                  <a:lnTo>
                    <a:pt x="9786" y="2606"/>
                  </a:lnTo>
                  <a:lnTo>
                    <a:pt x="9744" y="2531"/>
                  </a:lnTo>
                  <a:lnTo>
                    <a:pt x="9701" y="2461"/>
                  </a:lnTo>
                  <a:lnTo>
                    <a:pt x="9654" y="2395"/>
                  </a:lnTo>
                  <a:lnTo>
                    <a:pt x="9607" y="2324"/>
                  </a:lnTo>
                  <a:lnTo>
                    <a:pt x="9560" y="2263"/>
                  </a:lnTo>
                  <a:lnTo>
                    <a:pt x="9531" y="2229"/>
                  </a:lnTo>
                  <a:lnTo>
                    <a:pt x="9503" y="2197"/>
                  </a:lnTo>
                  <a:lnTo>
                    <a:pt x="9452" y="2140"/>
                  </a:lnTo>
                  <a:lnTo>
                    <a:pt x="9395" y="2079"/>
                  </a:lnTo>
                  <a:lnTo>
                    <a:pt x="9333" y="2022"/>
                  </a:lnTo>
                  <a:lnTo>
                    <a:pt x="9277" y="1970"/>
                  </a:lnTo>
                  <a:lnTo>
                    <a:pt x="9211" y="1919"/>
                  </a:lnTo>
                  <a:lnTo>
                    <a:pt x="9149" y="1866"/>
                  </a:lnTo>
                  <a:lnTo>
                    <a:pt x="9084" y="1820"/>
                  </a:lnTo>
                  <a:lnTo>
                    <a:pt x="9018" y="1772"/>
                  </a:lnTo>
                  <a:lnTo>
                    <a:pt x="8947" y="1730"/>
                  </a:lnTo>
                  <a:lnTo>
                    <a:pt x="8876" y="1687"/>
                  </a:lnTo>
                  <a:lnTo>
                    <a:pt x="8806" y="1645"/>
                  </a:lnTo>
                  <a:lnTo>
                    <a:pt x="8735" y="1607"/>
                  </a:lnTo>
                  <a:lnTo>
                    <a:pt x="8659" y="1570"/>
                  </a:lnTo>
                  <a:lnTo>
                    <a:pt x="8584" y="1532"/>
                  </a:lnTo>
                  <a:lnTo>
                    <a:pt x="8508" y="1499"/>
                  </a:lnTo>
                  <a:lnTo>
                    <a:pt x="8434" y="1466"/>
                  </a:lnTo>
                  <a:lnTo>
                    <a:pt x="8358" y="1438"/>
                  </a:lnTo>
                  <a:lnTo>
                    <a:pt x="8278" y="1409"/>
                  </a:lnTo>
                  <a:lnTo>
                    <a:pt x="8122" y="1353"/>
                  </a:lnTo>
                  <a:lnTo>
                    <a:pt x="7967" y="1305"/>
                  </a:lnTo>
                  <a:lnTo>
                    <a:pt x="7806" y="1264"/>
                  </a:lnTo>
                  <a:lnTo>
                    <a:pt x="7650" y="1225"/>
                  </a:lnTo>
                  <a:lnTo>
                    <a:pt x="7490" y="1193"/>
                  </a:lnTo>
                  <a:lnTo>
                    <a:pt x="7335" y="1165"/>
                  </a:lnTo>
                  <a:lnTo>
                    <a:pt x="7184" y="1140"/>
                  </a:lnTo>
                  <a:lnTo>
                    <a:pt x="7034" y="1122"/>
                  </a:lnTo>
                  <a:lnTo>
                    <a:pt x="6887" y="1108"/>
                  </a:lnTo>
                  <a:lnTo>
                    <a:pt x="6740" y="1094"/>
                  </a:lnTo>
                  <a:lnTo>
                    <a:pt x="6604" y="1084"/>
                  </a:lnTo>
                  <a:lnTo>
                    <a:pt x="6473" y="1080"/>
                  </a:lnTo>
                  <a:lnTo>
                    <a:pt x="6349" y="1075"/>
                  </a:lnTo>
                  <a:lnTo>
                    <a:pt x="6232" y="1075"/>
                  </a:lnTo>
                  <a:lnTo>
                    <a:pt x="6161" y="1075"/>
                  </a:lnTo>
                  <a:lnTo>
                    <a:pt x="6034" y="1075"/>
                  </a:lnTo>
                  <a:lnTo>
                    <a:pt x="5878" y="1080"/>
                  </a:lnTo>
                  <a:lnTo>
                    <a:pt x="5802" y="1084"/>
                  </a:lnTo>
                  <a:lnTo>
                    <a:pt x="5733" y="1089"/>
                  </a:lnTo>
                  <a:lnTo>
                    <a:pt x="5718" y="1131"/>
                  </a:lnTo>
                  <a:lnTo>
                    <a:pt x="5708" y="1165"/>
                  </a:lnTo>
                  <a:lnTo>
                    <a:pt x="5699" y="1193"/>
                  </a:lnTo>
                  <a:lnTo>
                    <a:pt x="5685" y="1225"/>
                  </a:lnTo>
                  <a:lnTo>
                    <a:pt x="5676" y="1165"/>
                  </a:lnTo>
                  <a:lnTo>
                    <a:pt x="5666" y="1098"/>
                  </a:lnTo>
                  <a:lnTo>
                    <a:pt x="5662" y="1041"/>
                  </a:lnTo>
                  <a:lnTo>
                    <a:pt x="5657" y="999"/>
                  </a:lnTo>
                  <a:lnTo>
                    <a:pt x="5657" y="976"/>
                  </a:lnTo>
                  <a:lnTo>
                    <a:pt x="5662" y="952"/>
                  </a:lnTo>
                  <a:lnTo>
                    <a:pt x="5666" y="928"/>
                  </a:lnTo>
                  <a:lnTo>
                    <a:pt x="5671" y="905"/>
                  </a:lnTo>
                  <a:lnTo>
                    <a:pt x="5676" y="882"/>
                  </a:lnTo>
                  <a:lnTo>
                    <a:pt x="5685" y="862"/>
                  </a:lnTo>
                  <a:lnTo>
                    <a:pt x="5704" y="820"/>
                  </a:lnTo>
                  <a:lnTo>
                    <a:pt x="5718" y="797"/>
                  </a:lnTo>
                  <a:lnTo>
                    <a:pt x="5733" y="778"/>
                  </a:lnTo>
                  <a:lnTo>
                    <a:pt x="5761" y="740"/>
                  </a:lnTo>
                  <a:lnTo>
                    <a:pt x="5793" y="707"/>
                  </a:lnTo>
                  <a:lnTo>
                    <a:pt x="5832" y="674"/>
                  </a:lnTo>
                  <a:lnTo>
                    <a:pt x="5873" y="646"/>
                  </a:lnTo>
                  <a:lnTo>
                    <a:pt x="5917" y="622"/>
                  </a:lnTo>
                  <a:lnTo>
                    <a:pt x="5963" y="599"/>
                  </a:lnTo>
                  <a:lnTo>
                    <a:pt x="6011" y="579"/>
                  </a:lnTo>
                  <a:lnTo>
                    <a:pt x="6062" y="565"/>
                  </a:lnTo>
                  <a:lnTo>
                    <a:pt x="6110" y="556"/>
                  </a:lnTo>
                  <a:lnTo>
                    <a:pt x="6166" y="547"/>
                  </a:lnTo>
                  <a:lnTo>
                    <a:pt x="6189" y="547"/>
                  </a:lnTo>
                  <a:lnTo>
                    <a:pt x="6218" y="547"/>
                  </a:lnTo>
                  <a:lnTo>
                    <a:pt x="6321" y="547"/>
                  </a:lnTo>
                  <a:lnTo>
                    <a:pt x="6425" y="547"/>
                  </a:lnTo>
                  <a:lnTo>
                    <a:pt x="6529" y="547"/>
                  </a:lnTo>
                  <a:lnTo>
                    <a:pt x="6632" y="547"/>
                  </a:lnTo>
                  <a:lnTo>
                    <a:pt x="6666" y="613"/>
                  </a:lnTo>
                  <a:lnTo>
                    <a:pt x="6675" y="636"/>
                  </a:lnTo>
                  <a:lnTo>
                    <a:pt x="6689" y="660"/>
                  </a:lnTo>
                  <a:lnTo>
                    <a:pt x="6699" y="674"/>
                  </a:lnTo>
                  <a:lnTo>
                    <a:pt x="6708" y="684"/>
                  </a:lnTo>
                  <a:lnTo>
                    <a:pt x="6717" y="689"/>
                  </a:lnTo>
                  <a:lnTo>
                    <a:pt x="6726" y="693"/>
                  </a:lnTo>
                  <a:lnTo>
                    <a:pt x="6736" y="693"/>
                  </a:lnTo>
                  <a:lnTo>
                    <a:pt x="6760" y="698"/>
                  </a:lnTo>
                  <a:lnTo>
                    <a:pt x="6788" y="698"/>
                  </a:lnTo>
                  <a:lnTo>
                    <a:pt x="6811" y="693"/>
                  </a:lnTo>
                  <a:lnTo>
                    <a:pt x="6830" y="689"/>
                  </a:lnTo>
                  <a:lnTo>
                    <a:pt x="6850" y="684"/>
                  </a:lnTo>
                  <a:lnTo>
                    <a:pt x="6868" y="678"/>
                  </a:lnTo>
                  <a:lnTo>
                    <a:pt x="6882" y="669"/>
                  </a:lnTo>
                  <a:lnTo>
                    <a:pt x="6915" y="650"/>
                  </a:lnTo>
                  <a:lnTo>
                    <a:pt x="6991" y="599"/>
                  </a:lnTo>
                  <a:lnTo>
                    <a:pt x="7043" y="570"/>
                  </a:lnTo>
                  <a:lnTo>
                    <a:pt x="7108" y="537"/>
                  </a:lnTo>
                  <a:lnTo>
                    <a:pt x="7014" y="485"/>
                  </a:lnTo>
                  <a:lnTo>
                    <a:pt x="6953" y="457"/>
                  </a:lnTo>
                  <a:lnTo>
                    <a:pt x="6934" y="448"/>
                  </a:lnTo>
                  <a:lnTo>
                    <a:pt x="6915" y="443"/>
                  </a:lnTo>
                  <a:lnTo>
                    <a:pt x="6901" y="443"/>
                  </a:lnTo>
                  <a:lnTo>
                    <a:pt x="6887" y="443"/>
                  </a:lnTo>
                  <a:lnTo>
                    <a:pt x="6864" y="448"/>
                  </a:lnTo>
                  <a:lnTo>
                    <a:pt x="6830" y="457"/>
                  </a:lnTo>
                  <a:lnTo>
                    <a:pt x="6811" y="462"/>
                  </a:lnTo>
                  <a:lnTo>
                    <a:pt x="6788" y="466"/>
                  </a:lnTo>
                  <a:lnTo>
                    <a:pt x="6760" y="466"/>
                  </a:lnTo>
                  <a:lnTo>
                    <a:pt x="6722" y="466"/>
                  </a:lnTo>
                  <a:lnTo>
                    <a:pt x="6646" y="466"/>
                  </a:lnTo>
                  <a:lnTo>
                    <a:pt x="6576" y="466"/>
                  </a:lnTo>
                  <a:lnTo>
                    <a:pt x="6505" y="466"/>
                  </a:lnTo>
                  <a:lnTo>
                    <a:pt x="6430" y="466"/>
                  </a:lnTo>
                  <a:lnTo>
                    <a:pt x="6453" y="425"/>
                  </a:lnTo>
                  <a:lnTo>
                    <a:pt x="6473" y="382"/>
                  </a:lnTo>
                  <a:lnTo>
                    <a:pt x="6515" y="312"/>
                  </a:lnTo>
                  <a:lnTo>
                    <a:pt x="6557" y="245"/>
                  </a:lnTo>
                  <a:lnTo>
                    <a:pt x="6581" y="216"/>
                  </a:lnTo>
                  <a:lnTo>
                    <a:pt x="6600" y="188"/>
                  </a:lnTo>
                  <a:lnTo>
                    <a:pt x="6646" y="146"/>
                  </a:lnTo>
                  <a:lnTo>
                    <a:pt x="6666" y="122"/>
                  </a:lnTo>
                  <a:lnTo>
                    <a:pt x="6689" y="108"/>
                  </a:lnTo>
                  <a:lnTo>
                    <a:pt x="6736" y="75"/>
                  </a:lnTo>
                  <a:lnTo>
                    <a:pt x="6779" y="52"/>
                  </a:lnTo>
                  <a:lnTo>
                    <a:pt x="6830" y="34"/>
                  </a:lnTo>
                  <a:lnTo>
                    <a:pt x="6878" y="18"/>
                  </a:lnTo>
                  <a:lnTo>
                    <a:pt x="6924" y="9"/>
                  </a:lnTo>
                  <a:lnTo>
                    <a:pt x="6977" y="4"/>
                  </a:lnTo>
                  <a:lnTo>
                    <a:pt x="7028" y="0"/>
                  </a:lnTo>
                  <a:lnTo>
                    <a:pt x="7080" y="0"/>
                  </a:lnTo>
                  <a:lnTo>
                    <a:pt x="719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4"/>
            <p:cNvSpPr>
              <a:spLocks noChangeAspect="1"/>
            </p:cNvSpPr>
            <p:nvPr/>
          </p:nvSpPr>
          <p:spPr bwMode="auto">
            <a:xfrm>
              <a:off x="2291" y="1640"/>
              <a:ext cx="2614" cy="587"/>
            </a:xfrm>
            <a:custGeom>
              <a:avLst/>
              <a:gdLst/>
              <a:ahLst/>
              <a:cxnLst>
                <a:cxn ang="0">
                  <a:pos x="4686" y="0"/>
                </a:cxn>
                <a:cxn ang="0">
                  <a:pos x="4719" y="29"/>
                </a:cxn>
                <a:cxn ang="0">
                  <a:pos x="4756" y="67"/>
                </a:cxn>
                <a:cxn ang="0">
                  <a:pos x="4794" y="109"/>
                </a:cxn>
                <a:cxn ang="0">
                  <a:pos x="4832" y="156"/>
                </a:cxn>
                <a:cxn ang="0">
                  <a:pos x="4870" y="209"/>
                </a:cxn>
                <a:cxn ang="0">
                  <a:pos x="4912" y="265"/>
                </a:cxn>
                <a:cxn ang="0">
                  <a:pos x="4954" y="331"/>
                </a:cxn>
                <a:cxn ang="0">
                  <a:pos x="4992" y="402"/>
                </a:cxn>
                <a:cxn ang="0">
                  <a:pos x="5029" y="472"/>
                </a:cxn>
                <a:cxn ang="0">
                  <a:pos x="5063" y="538"/>
                </a:cxn>
                <a:cxn ang="0">
                  <a:pos x="5091" y="604"/>
                </a:cxn>
                <a:cxn ang="0">
                  <a:pos x="5114" y="665"/>
                </a:cxn>
                <a:cxn ang="0">
                  <a:pos x="5133" y="722"/>
                </a:cxn>
                <a:cxn ang="0">
                  <a:pos x="5153" y="779"/>
                </a:cxn>
                <a:cxn ang="0">
                  <a:pos x="5181" y="892"/>
                </a:cxn>
                <a:cxn ang="0">
                  <a:pos x="5195" y="934"/>
                </a:cxn>
                <a:cxn ang="0">
                  <a:pos x="5204" y="977"/>
                </a:cxn>
                <a:cxn ang="0">
                  <a:pos x="5218" y="1052"/>
                </a:cxn>
                <a:cxn ang="0">
                  <a:pos x="5223" y="1118"/>
                </a:cxn>
                <a:cxn ang="0">
                  <a:pos x="5227" y="1175"/>
                </a:cxn>
                <a:cxn ang="0">
                  <a:pos x="2857" y="1165"/>
                </a:cxn>
                <a:cxn ang="0">
                  <a:pos x="321" y="1175"/>
                </a:cxn>
                <a:cxn ang="0">
                  <a:pos x="292" y="1113"/>
                </a:cxn>
                <a:cxn ang="0">
                  <a:pos x="269" y="1062"/>
                </a:cxn>
                <a:cxn ang="0">
                  <a:pos x="241" y="1000"/>
                </a:cxn>
                <a:cxn ang="0">
                  <a:pos x="217" y="929"/>
                </a:cxn>
                <a:cxn ang="0">
                  <a:pos x="184" y="830"/>
                </a:cxn>
                <a:cxn ang="0">
                  <a:pos x="156" y="745"/>
                </a:cxn>
                <a:cxn ang="0">
                  <a:pos x="113" y="590"/>
                </a:cxn>
                <a:cxn ang="0">
                  <a:pos x="61" y="363"/>
                </a:cxn>
                <a:cxn ang="0">
                  <a:pos x="38" y="265"/>
                </a:cxn>
                <a:cxn ang="0">
                  <a:pos x="23" y="198"/>
                </a:cxn>
                <a:cxn ang="0">
                  <a:pos x="18" y="152"/>
                </a:cxn>
                <a:cxn ang="0">
                  <a:pos x="9" y="99"/>
                </a:cxn>
                <a:cxn ang="0">
                  <a:pos x="0" y="43"/>
                </a:cxn>
                <a:cxn ang="0">
                  <a:pos x="0" y="0"/>
                </a:cxn>
                <a:cxn ang="0">
                  <a:pos x="2333" y="0"/>
                </a:cxn>
                <a:cxn ang="0">
                  <a:pos x="4686" y="0"/>
                </a:cxn>
              </a:cxnLst>
              <a:rect l="0" t="0" r="r" b="b"/>
              <a:pathLst>
                <a:path w="5227" h="1175">
                  <a:moveTo>
                    <a:pt x="4686" y="0"/>
                  </a:moveTo>
                  <a:lnTo>
                    <a:pt x="4719" y="29"/>
                  </a:lnTo>
                  <a:lnTo>
                    <a:pt x="4756" y="67"/>
                  </a:lnTo>
                  <a:lnTo>
                    <a:pt x="4794" y="109"/>
                  </a:lnTo>
                  <a:lnTo>
                    <a:pt x="4832" y="156"/>
                  </a:lnTo>
                  <a:lnTo>
                    <a:pt x="4870" y="209"/>
                  </a:lnTo>
                  <a:lnTo>
                    <a:pt x="4912" y="265"/>
                  </a:lnTo>
                  <a:lnTo>
                    <a:pt x="4954" y="331"/>
                  </a:lnTo>
                  <a:lnTo>
                    <a:pt x="4992" y="402"/>
                  </a:lnTo>
                  <a:lnTo>
                    <a:pt x="5029" y="472"/>
                  </a:lnTo>
                  <a:lnTo>
                    <a:pt x="5063" y="538"/>
                  </a:lnTo>
                  <a:lnTo>
                    <a:pt x="5091" y="604"/>
                  </a:lnTo>
                  <a:lnTo>
                    <a:pt x="5114" y="665"/>
                  </a:lnTo>
                  <a:lnTo>
                    <a:pt x="5133" y="722"/>
                  </a:lnTo>
                  <a:lnTo>
                    <a:pt x="5153" y="779"/>
                  </a:lnTo>
                  <a:lnTo>
                    <a:pt x="5181" y="892"/>
                  </a:lnTo>
                  <a:lnTo>
                    <a:pt x="5195" y="934"/>
                  </a:lnTo>
                  <a:lnTo>
                    <a:pt x="5204" y="977"/>
                  </a:lnTo>
                  <a:lnTo>
                    <a:pt x="5218" y="1052"/>
                  </a:lnTo>
                  <a:lnTo>
                    <a:pt x="5223" y="1118"/>
                  </a:lnTo>
                  <a:lnTo>
                    <a:pt x="5227" y="1175"/>
                  </a:lnTo>
                  <a:lnTo>
                    <a:pt x="2857" y="1165"/>
                  </a:lnTo>
                  <a:lnTo>
                    <a:pt x="321" y="1175"/>
                  </a:lnTo>
                  <a:lnTo>
                    <a:pt x="292" y="1113"/>
                  </a:lnTo>
                  <a:lnTo>
                    <a:pt x="269" y="1062"/>
                  </a:lnTo>
                  <a:lnTo>
                    <a:pt x="241" y="1000"/>
                  </a:lnTo>
                  <a:lnTo>
                    <a:pt x="217" y="929"/>
                  </a:lnTo>
                  <a:lnTo>
                    <a:pt x="184" y="830"/>
                  </a:lnTo>
                  <a:lnTo>
                    <a:pt x="156" y="745"/>
                  </a:lnTo>
                  <a:lnTo>
                    <a:pt x="113" y="590"/>
                  </a:lnTo>
                  <a:lnTo>
                    <a:pt x="61" y="363"/>
                  </a:lnTo>
                  <a:lnTo>
                    <a:pt x="38" y="265"/>
                  </a:lnTo>
                  <a:lnTo>
                    <a:pt x="23" y="198"/>
                  </a:lnTo>
                  <a:lnTo>
                    <a:pt x="18" y="152"/>
                  </a:lnTo>
                  <a:lnTo>
                    <a:pt x="9" y="99"/>
                  </a:lnTo>
                  <a:lnTo>
                    <a:pt x="0" y="43"/>
                  </a:lnTo>
                  <a:lnTo>
                    <a:pt x="0" y="0"/>
                  </a:lnTo>
                  <a:lnTo>
                    <a:pt x="2333" y="0"/>
                  </a:lnTo>
                  <a:lnTo>
                    <a:pt x="46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5"/>
            <p:cNvSpPr>
              <a:spLocks noChangeAspect="1"/>
            </p:cNvSpPr>
            <p:nvPr/>
          </p:nvSpPr>
          <p:spPr bwMode="auto">
            <a:xfrm>
              <a:off x="2520" y="2404"/>
              <a:ext cx="2395" cy="5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46" y="0"/>
                </a:cxn>
                <a:cxn ang="0">
                  <a:pos x="4790" y="5"/>
                </a:cxn>
                <a:cxn ang="0">
                  <a:pos x="4785" y="104"/>
                </a:cxn>
                <a:cxn ang="0">
                  <a:pos x="4780" y="203"/>
                </a:cxn>
                <a:cxn ang="0">
                  <a:pos x="4766" y="306"/>
                </a:cxn>
                <a:cxn ang="0">
                  <a:pos x="4752" y="401"/>
                </a:cxn>
                <a:cxn ang="0">
                  <a:pos x="4733" y="486"/>
                </a:cxn>
                <a:cxn ang="0">
                  <a:pos x="4710" y="566"/>
                </a:cxn>
                <a:cxn ang="0">
                  <a:pos x="4700" y="603"/>
                </a:cxn>
                <a:cxn ang="0">
                  <a:pos x="4691" y="641"/>
                </a:cxn>
                <a:cxn ang="0">
                  <a:pos x="4667" y="707"/>
                </a:cxn>
                <a:cxn ang="0">
                  <a:pos x="4639" y="768"/>
                </a:cxn>
                <a:cxn ang="0">
                  <a:pos x="4615" y="825"/>
                </a:cxn>
                <a:cxn ang="0">
                  <a:pos x="4586" y="877"/>
                </a:cxn>
                <a:cxn ang="0">
                  <a:pos x="4563" y="920"/>
                </a:cxn>
                <a:cxn ang="0">
                  <a:pos x="4517" y="1000"/>
                </a:cxn>
                <a:cxn ang="0">
                  <a:pos x="4492" y="1032"/>
                </a:cxn>
                <a:cxn ang="0">
                  <a:pos x="4469" y="1060"/>
                </a:cxn>
                <a:cxn ang="0">
                  <a:pos x="4432" y="1108"/>
                </a:cxn>
                <a:cxn ang="0">
                  <a:pos x="2220" y="1108"/>
                </a:cxn>
                <a:cxn ang="0">
                  <a:pos x="9" y="1108"/>
                </a:cxn>
                <a:cxn ang="0">
                  <a:pos x="48" y="1079"/>
                </a:cxn>
                <a:cxn ang="0">
                  <a:pos x="80" y="1056"/>
                </a:cxn>
                <a:cxn ang="0">
                  <a:pos x="113" y="1032"/>
                </a:cxn>
                <a:cxn ang="0">
                  <a:pos x="142" y="1009"/>
                </a:cxn>
                <a:cxn ang="0">
                  <a:pos x="165" y="985"/>
                </a:cxn>
                <a:cxn ang="0">
                  <a:pos x="184" y="961"/>
                </a:cxn>
                <a:cxn ang="0">
                  <a:pos x="203" y="938"/>
                </a:cxn>
                <a:cxn ang="0">
                  <a:pos x="222" y="910"/>
                </a:cxn>
                <a:cxn ang="0">
                  <a:pos x="236" y="881"/>
                </a:cxn>
                <a:cxn ang="0">
                  <a:pos x="250" y="849"/>
                </a:cxn>
                <a:cxn ang="0">
                  <a:pos x="260" y="816"/>
                </a:cxn>
                <a:cxn ang="0">
                  <a:pos x="264" y="782"/>
                </a:cxn>
                <a:cxn ang="0">
                  <a:pos x="264" y="711"/>
                </a:cxn>
                <a:cxn ang="0">
                  <a:pos x="264" y="679"/>
                </a:cxn>
                <a:cxn ang="0">
                  <a:pos x="264" y="646"/>
                </a:cxn>
                <a:cxn ang="0">
                  <a:pos x="255" y="612"/>
                </a:cxn>
                <a:cxn ang="0">
                  <a:pos x="250" y="580"/>
                </a:cxn>
                <a:cxn ang="0">
                  <a:pos x="227" y="504"/>
                </a:cxn>
                <a:cxn ang="0">
                  <a:pos x="193" y="424"/>
                </a:cxn>
                <a:cxn ang="0">
                  <a:pos x="156" y="334"/>
                </a:cxn>
                <a:cxn ang="0">
                  <a:pos x="66" y="155"/>
                </a:cxn>
                <a:cxn ang="0">
                  <a:pos x="28" y="71"/>
                </a:cxn>
                <a:cxn ang="0">
                  <a:pos x="0" y="0"/>
                </a:cxn>
              </a:cxnLst>
              <a:rect l="0" t="0" r="r" b="b"/>
              <a:pathLst>
                <a:path w="4790" h="1108">
                  <a:moveTo>
                    <a:pt x="0" y="0"/>
                  </a:moveTo>
                  <a:lnTo>
                    <a:pt x="2446" y="0"/>
                  </a:lnTo>
                  <a:lnTo>
                    <a:pt x="4790" y="5"/>
                  </a:lnTo>
                  <a:lnTo>
                    <a:pt x="4785" y="104"/>
                  </a:lnTo>
                  <a:lnTo>
                    <a:pt x="4780" y="203"/>
                  </a:lnTo>
                  <a:lnTo>
                    <a:pt x="4766" y="306"/>
                  </a:lnTo>
                  <a:lnTo>
                    <a:pt x="4752" y="401"/>
                  </a:lnTo>
                  <a:lnTo>
                    <a:pt x="4733" y="486"/>
                  </a:lnTo>
                  <a:lnTo>
                    <a:pt x="4710" y="566"/>
                  </a:lnTo>
                  <a:lnTo>
                    <a:pt x="4700" y="603"/>
                  </a:lnTo>
                  <a:lnTo>
                    <a:pt x="4691" y="641"/>
                  </a:lnTo>
                  <a:lnTo>
                    <a:pt x="4667" y="707"/>
                  </a:lnTo>
                  <a:lnTo>
                    <a:pt x="4639" y="768"/>
                  </a:lnTo>
                  <a:lnTo>
                    <a:pt x="4615" y="825"/>
                  </a:lnTo>
                  <a:lnTo>
                    <a:pt x="4586" y="877"/>
                  </a:lnTo>
                  <a:lnTo>
                    <a:pt x="4563" y="920"/>
                  </a:lnTo>
                  <a:lnTo>
                    <a:pt x="4517" y="1000"/>
                  </a:lnTo>
                  <a:lnTo>
                    <a:pt x="4492" y="1032"/>
                  </a:lnTo>
                  <a:lnTo>
                    <a:pt x="4469" y="1060"/>
                  </a:lnTo>
                  <a:lnTo>
                    <a:pt x="4432" y="1108"/>
                  </a:lnTo>
                  <a:lnTo>
                    <a:pt x="2220" y="1108"/>
                  </a:lnTo>
                  <a:lnTo>
                    <a:pt x="9" y="1108"/>
                  </a:lnTo>
                  <a:lnTo>
                    <a:pt x="48" y="1079"/>
                  </a:lnTo>
                  <a:lnTo>
                    <a:pt x="80" y="1056"/>
                  </a:lnTo>
                  <a:lnTo>
                    <a:pt x="113" y="1032"/>
                  </a:lnTo>
                  <a:lnTo>
                    <a:pt x="142" y="1009"/>
                  </a:lnTo>
                  <a:lnTo>
                    <a:pt x="165" y="985"/>
                  </a:lnTo>
                  <a:lnTo>
                    <a:pt x="184" y="961"/>
                  </a:lnTo>
                  <a:lnTo>
                    <a:pt x="203" y="938"/>
                  </a:lnTo>
                  <a:lnTo>
                    <a:pt x="222" y="910"/>
                  </a:lnTo>
                  <a:lnTo>
                    <a:pt x="236" y="881"/>
                  </a:lnTo>
                  <a:lnTo>
                    <a:pt x="250" y="849"/>
                  </a:lnTo>
                  <a:lnTo>
                    <a:pt x="260" y="816"/>
                  </a:lnTo>
                  <a:lnTo>
                    <a:pt x="264" y="782"/>
                  </a:lnTo>
                  <a:lnTo>
                    <a:pt x="264" y="711"/>
                  </a:lnTo>
                  <a:lnTo>
                    <a:pt x="264" y="679"/>
                  </a:lnTo>
                  <a:lnTo>
                    <a:pt x="264" y="646"/>
                  </a:lnTo>
                  <a:lnTo>
                    <a:pt x="255" y="612"/>
                  </a:lnTo>
                  <a:lnTo>
                    <a:pt x="250" y="580"/>
                  </a:lnTo>
                  <a:lnTo>
                    <a:pt x="227" y="504"/>
                  </a:lnTo>
                  <a:lnTo>
                    <a:pt x="193" y="424"/>
                  </a:lnTo>
                  <a:lnTo>
                    <a:pt x="156" y="334"/>
                  </a:lnTo>
                  <a:lnTo>
                    <a:pt x="66" y="155"/>
                  </a:lnTo>
                  <a:lnTo>
                    <a:pt x="28" y="7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6"/>
            <p:cNvSpPr>
              <a:spLocks noChangeAspect="1"/>
            </p:cNvSpPr>
            <p:nvPr/>
          </p:nvSpPr>
          <p:spPr bwMode="auto">
            <a:xfrm>
              <a:off x="5647" y="1643"/>
              <a:ext cx="3656" cy="580"/>
            </a:xfrm>
            <a:custGeom>
              <a:avLst/>
              <a:gdLst/>
              <a:ahLst/>
              <a:cxnLst>
                <a:cxn ang="0">
                  <a:pos x="7312" y="0"/>
                </a:cxn>
                <a:cxn ang="0">
                  <a:pos x="7255" y="85"/>
                </a:cxn>
                <a:cxn ang="0">
                  <a:pos x="7194" y="165"/>
                </a:cxn>
                <a:cxn ang="0">
                  <a:pos x="7133" y="241"/>
                </a:cxn>
                <a:cxn ang="0">
                  <a:pos x="7071" y="312"/>
                </a:cxn>
                <a:cxn ang="0">
                  <a:pos x="7011" y="382"/>
                </a:cxn>
                <a:cxn ang="0">
                  <a:pos x="6944" y="448"/>
                </a:cxn>
                <a:cxn ang="0">
                  <a:pos x="6878" y="510"/>
                </a:cxn>
                <a:cxn ang="0">
                  <a:pos x="6812" y="566"/>
                </a:cxn>
                <a:cxn ang="0">
                  <a:pos x="6746" y="623"/>
                </a:cxn>
                <a:cxn ang="0">
                  <a:pos x="6675" y="675"/>
                </a:cxn>
                <a:cxn ang="0">
                  <a:pos x="6604" y="722"/>
                </a:cxn>
                <a:cxn ang="0">
                  <a:pos x="6539" y="769"/>
                </a:cxn>
                <a:cxn ang="0">
                  <a:pos x="6468" y="811"/>
                </a:cxn>
                <a:cxn ang="0">
                  <a:pos x="6397" y="854"/>
                </a:cxn>
                <a:cxn ang="0">
                  <a:pos x="6322" y="891"/>
                </a:cxn>
                <a:cxn ang="0">
                  <a:pos x="6251" y="924"/>
                </a:cxn>
                <a:cxn ang="0">
                  <a:pos x="6181" y="958"/>
                </a:cxn>
                <a:cxn ang="0">
                  <a:pos x="6110" y="986"/>
                </a:cxn>
                <a:cxn ang="0">
                  <a:pos x="6034" y="1014"/>
                </a:cxn>
                <a:cxn ang="0">
                  <a:pos x="5963" y="1038"/>
                </a:cxn>
                <a:cxn ang="0">
                  <a:pos x="5889" y="1061"/>
                </a:cxn>
                <a:cxn ang="0">
                  <a:pos x="5818" y="1080"/>
                </a:cxn>
                <a:cxn ang="0">
                  <a:pos x="5671" y="1113"/>
                </a:cxn>
                <a:cxn ang="0">
                  <a:pos x="5600" y="1122"/>
                </a:cxn>
                <a:cxn ang="0">
                  <a:pos x="5526" y="1137"/>
                </a:cxn>
                <a:cxn ang="0">
                  <a:pos x="5455" y="1142"/>
                </a:cxn>
                <a:cxn ang="0">
                  <a:pos x="5384" y="1151"/>
                </a:cxn>
                <a:cxn ang="0">
                  <a:pos x="5313" y="1156"/>
                </a:cxn>
                <a:cxn ang="0">
                  <a:pos x="5243" y="1160"/>
                </a:cxn>
                <a:cxn ang="0">
                  <a:pos x="5177" y="1160"/>
                </a:cxn>
                <a:cxn ang="0">
                  <a:pos x="5106" y="1160"/>
                </a:cxn>
                <a:cxn ang="0">
                  <a:pos x="2697" y="1160"/>
                </a:cxn>
                <a:cxn ang="0">
                  <a:pos x="288" y="1160"/>
                </a:cxn>
                <a:cxn ang="0">
                  <a:pos x="278" y="1094"/>
                </a:cxn>
                <a:cxn ang="0">
                  <a:pos x="274" y="1023"/>
                </a:cxn>
                <a:cxn ang="0">
                  <a:pos x="250" y="882"/>
                </a:cxn>
                <a:cxn ang="0">
                  <a:pos x="222" y="735"/>
                </a:cxn>
                <a:cxn ang="0">
                  <a:pos x="189" y="590"/>
                </a:cxn>
                <a:cxn ang="0">
                  <a:pos x="151" y="439"/>
                </a:cxn>
                <a:cxn ang="0">
                  <a:pos x="128" y="363"/>
                </a:cxn>
                <a:cxn ang="0">
                  <a:pos x="104" y="293"/>
                </a:cxn>
                <a:cxn ang="0">
                  <a:pos x="57" y="147"/>
                </a:cxn>
                <a:cxn ang="0">
                  <a:pos x="0" y="0"/>
                </a:cxn>
                <a:cxn ang="0">
                  <a:pos x="3064" y="0"/>
                </a:cxn>
                <a:cxn ang="0">
                  <a:pos x="6133" y="0"/>
                </a:cxn>
                <a:cxn ang="0">
                  <a:pos x="7312" y="0"/>
                </a:cxn>
              </a:cxnLst>
              <a:rect l="0" t="0" r="r" b="b"/>
              <a:pathLst>
                <a:path w="7312" h="1160">
                  <a:moveTo>
                    <a:pt x="7312" y="0"/>
                  </a:moveTo>
                  <a:lnTo>
                    <a:pt x="7255" y="85"/>
                  </a:lnTo>
                  <a:lnTo>
                    <a:pt x="7194" y="165"/>
                  </a:lnTo>
                  <a:lnTo>
                    <a:pt x="7133" y="241"/>
                  </a:lnTo>
                  <a:lnTo>
                    <a:pt x="7071" y="312"/>
                  </a:lnTo>
                  <a:lnTo>
                    <a:pt x="7011" y="382"/>
                  </a:lnTo>
                  <a:lnTo>
                    <a:pt x="6944" y="448"/>
                  </a:lnTo>
                  <a:lnTo>
                    <a:pt x="6878" y="510"/>
                  </a:lnTo>
                  <a:lnTo>
                    <a:pt x="6812" y="566"/>
                  </a:lnTo>
                  <a:lnTo>
                    <a:pt x="6746" y="623"/>
                  </a:lnTo>
                  <a:lnTo>
                    <a:pt x="6675" y="675"/>
                  </a:lnTo>
                  <a:lnTo>
                    <a:pt x="6604" y="722"/>
                  </a:lnTo>
                  <a:lnTo>
                    <a:pt x="6539" y="769"/>
                  </a:lnTo>
                  <a:lnTo>
                    <a:pt x="6468" y="811"/>
                  </a:lnTo>
                  <a:lnTo>
                    <a:pt x="6397" y="854"/>
                  </a:lnTo>
                  <a:lnTo>
                    <a:pt x="6322" y="891"/>
                  </a:lnTo>
                  <a:lnTo>
                    <a:pt x="6251" y="924"/>
                  </a:lnTo>
                  <a:lnTo>
                    <a:pt x="6181" y="958"/>
                  </a:lnTo>
                  <a:lnTo>
                    <a:pt x="6110" y="986"/>
                  </a:lnTo>
                  <a:lnTo>
                    <a:pt x="6034" y="1014"/>
                  </a:lnTo>
                  <a:lnTo>
                    <a:pt x="5963" y="1038"/>
                  </a:lnTo>
                  <a:lnTo>
                    <a:pt x="5889" y="1061"/>
                  </a:lnTo>
                  <a:lnTo>
                    <a:pt x="5818" y="1080"/>
                  </a:lnTo>
                  <a:lnTo>
                    <a:pt x="5671" y="1113"/>
                  </a:lnTo>
                  <a:lnTo>
                    <a:pt x="5600" y="1122"/>
                  </a:lnTo>
                  <a:lnTo>
                    <a:pt x="5526" y="1137"/>
                  </a:lnTo>
                  <a:lnTo>
                    <a:pt x="5455" y="1142"/>
                  </a:lnTo>
                  <a:lnTo>
                    <a:pt x="5384" y="1151"/>
                  </a:lnTo>
                  <a:lnTo>
                    <a:pt x="5313" y="1156"/>
                  </a:lnTo>
                  <a:lnTo>
                    <a:pt x="5243" y="1160"/>
                  </a:lnTo>
                  <a:lnTo>
                    <a:pt x="5177" y="1160"/>
                  </a:lnTo>
                  <a:lnTo>
                    <a:pt x="5106" y="1160"/>
                  </a:lnTo>
                  <a:lnTo>
                    <a:pt x="2697" y="1160"/>
                  </a:lnTo>
                  <a:lnTo>
                    <a:pt x="288" y="1160"/>
                  </a:lnTo>
                  <a:lnTo>
                    <a:pt x="278" y="1094"/>
                  </a:lnTo>
                  <a:lnTo>
                    <a:pt x="274" y="1023"/>
                  </a:lnTo>
                  <a:lnTo>
                    <a:pt x="250" y="882"/>
                  </a:lnTo>
                  <a:lnTo>
                    <a:pt x="222" y="735"/>
                  </a:lnTo>
                  <a:lnTo>
                    <a:pt x="189" y="590"/>
                  </a:lnTo>
                  <a:lnTo>
                    <a:pt x="151" y="439"/>
                  </a:lnTo>
                  <a:lnTo>
                    <a:pt x="128" y="363"/>
                  </a:lnTo>
                  <a:lnTo>
                    <a:pt x="104" y="293"/>
                  </a:lnTo>
                  <a:lnTo>
                    <a:pt x="57" y="147"/>
                  </a:lnTo>
                  <a:lnTo>
                    <a:pt x="0" y="0"/>
                  </a:lnTo>
                  <a:lnTo>
                    <a:pt x="3064" y="0"/>
                  </a:lnTo>
                  <a:lnTo>
                    <a:pt x="6133" y="0"/>
                  </a:lnTo>
                  <a:lnTo>
                    <a:pt x="73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7"/>
            <p:cNvSpPr>
              <a:spLocks noChangeAspect="1"/>
            </p:cNvSpPr>
            <p:nvPr/>
          </p:nvSpPr>
          <p:spPr bwMode="auto">
            <a:xfrm>
              <a:off x="5706" y="2387"/>
              <a:ext cx="2883" cy="573"/>
            </a:xfrm>
            <a:custGeom>
              <a:avLst/>
              <a:gdLst/>
              <a:ahLst/>
              <a:cxnLst>
                <a:cxn ang="0">
                  <a:pos x="5765" y="0"/>
                </a:cxn>
                <a:cxn ang="0">
                  <a:pos x="5614" y="169"/>
                </a:cxn>
                <a:cxn ang="0">
                  <a:pos x="5529" y="264"/>
                </a:cxn>
                <a:cxn ang="0">
                  <a:pos x="5435" y="358"/>
                </a:cxn>
                <a:cxn ang="0">
                  <a:pos x="5331" y="457"/>
                </a:cxn>
                <a:cxn ang="0">
                  <a:pos x="5274" y="505"/>
                </a:cxn>
                <a:cxn ang="0">
                  <a:pos x="5213" y="556"/>
                </a:cxn>
                <a:cxn ang="0">
                  <a:pos x="5090" y="650"/>
                </a:cxn>
                <a:cxn ang="0">
                  <a:pos x="5020" y="698"/>
                </a:cxn>
                <a:cxn ang="0">
                  <a:pos x="4949" y="740"/>
                </a:cxn>
                <a:cxn ang="0">
                  <a:pos x="4878" y="783"/>
                </a:cxn>
                <a:cxn ang="0">
                  <a:pos x="4798" y="825"/>
                </a:cxn>
                <a:cxn ang="0">
                  <a:pos x="4718" y="868"/>
                </a:cxn>
                <a:cxn ang="0">
                  <a:pos x="4633" y="905"/>
                </a:cxn>
                <a:cxn ang="0">
                  <a:pos x="4543" y="943"/>
                </a:cxn>
                <a:cxn ang="0">
                  <a:pos x="4449" y="976"/>
                </a:cxn>
                <a:cxn ang="0">
                  <a:pos x="4355" y="1008"/>
                </a:cxn>
                <a:cxn ang="0">
                  <a:pos x="4303" y="1022"/>
                </a:cxn>
                <a:cxn ang="0">
                  <a:pos x="4251" y="1038"/>
                </a:cxn>
                <a:cxn ang="0">
                  <a:pos x="4148" y="1061"/>
                </a:cxn>
                <a:cxn ang="0">
                  <a:pos x="4035" y="1084"/>
                </a:cxn>
                <a:cxn ang="0">
                  <a:pos x="3917" y="1103"/>
                </a:cxn>
                <a:cxn ang="0">
                  <a:pos x="3798" y="1122"/>
                </a:cxn>
                <a:cxn ang="0">
                  <a:pos x="3672" y="1132"/>
                </a:cxn>
                <a:cxn ang="0">
                  <a:pos x="3545" y="1141"/>
                </a:cxn>
                <a:cxn ang="0">
                  <a:pos x="3407" y="1146"/>
                </a:cxn>
                <a:cxn ang="0">
                  <a:pos x="3267" y="1141"/>
                </a:cxn>
                <a:cxn ang="0">
                  <a:pos x="0" y="1141"/>
                </a:cxn>
                <a:cxn ang="0">
                  <a:pos x="37" y="1018"/>
                </a:cxn>
                <a:cxn ang="0">
                  <a:pos x="74" y="905"/>
                </a:cxn>
                <a:cxn ang="0">
                  <a:pos x="108" y="778"/>
                </a:cxn>
                <a:cxn ang="0">
                  <a:pos x="145" y="608"/>
                </a:cxn>
                <a:cxn ang="0">
                  <a:pos x="173" y="477"/>
                </a:cxn>
                <a:cxn ang="0">
                  <a:pos x="193" y="358"/>
                </a:cxn>
                <a:cxn ang="0">
                  <a:pos x="202" y="254"/>
                </a:cxn>
                <a:cxn ang="0">
                  <a:pos x="207" y="165"/>
                </a:cxn>
                <a:cxn ang="0">
                  <a:pos x="212" y="94"/>
                </a:cxn>
                <a:cxn ang="0">
                  <a:pos x="212" y="43"/>
                </a:cxn>
                <a:cxn ang="0">
                  <a:pos x="207" y="0"/>
                </a:cxn>
                <a:cxn ang="0">
                  <a:pos x="2497" y="0"/>
                </a:cxn>
                <a:cxn ang="0">
                  <a:pos x="4793" y="0"/>
                </a:cxn>
                <a:cxn ang="0">
                  <a:pos x="5765" y="0"/>
                </a:cxn>
              </a:cxnLst>
              <a:rect l="0" t="0" r="r" b="b"/>
              <a:pathLst>
                <a:path w="5765" h="1146">
                  <a:moveTo>
                    <a:pt x="5765" y="0"/>
                  </a:moveTo>
                  <a:lnTo>
                    <a:pt x="5614" y="169"/>
                  </a:lnTo>
                  <a:lnTo>
                    <a:pt x="5529" y="264"/>
                  </a:lnTo>
                  <a:lnTo>
                    <a:pt x="5435" y="358"/>
                  </a:lnTo>
                  <a:lnTo>
                    <a:pt x="5331" y="457"/>
                  </a:lnTo>
                  <a:lnTo>
                    <a:pt x="5274" y="505"/>
                  </a:lnTo>
                  <a:lnTo>
                    <a:pt x="5213" y="556"/>
                  </a:lnTo>
                  <a:lnTo>
                    <a:pt x="5090" y="650"/>
                  </a:lnTo>
                  <a:lnTo>
                    <a:pt x="5020" y="698"/>
                  </a:lnTo>
                  <a:lnTo>
                    <a:pt x="4949" y="740"/>
                  </a:lnTo>
                  <a:lnTo>
                    <a:pt x="4878" y="783"/>
                  </a:lnTo>
                  <a:lnTo>
                    <a:pt x="4798" y="825"/>
                  </a:lnTo>
                  <a:lnTo>
                    <a:pt x="4718" y="868"/>
                  </a:lnTo>
                  <a:lnTo>
                    <a:pt x="4633" y="905"/>
                  </a:lnTo>
                  <a:lnTo>
                    <a:pt x="4543" y="943"/>
                  </a:lnTo>
                  <a:lnTo>
                    <a:pt x="4449" y="976"/>
                  </a:lnTo>
                  <a:lnTo>
                    <a:pt x="4355" y="1008"/>
                  </a:lnTo>
                  <a:lnTo>
                    <a:pt x="4303" y="1022"/>
                  </a:lnTo>
                  <a:lnTo>
                    <a:pt x="4251" y="1038"/>
                  </a:lnTo>
                  <a:lnTo>
                    <a:pt x="4148" y="1061"/>
                  </a:lnTo>
                  <a:lnTo>
                    <a:pt x="4035" y="1084"/>
                  </a:lnTo>
                  <a:lnTo>
                    <a:pt x="3917" y="1103"/>
                  </a:lnTo>
                  <a:lnTo>
                    <a:pt x="3798" y="1122"/>
                  </a:lnTo>
                  <a:lnTo>
                    <a:pt x="3672" y="1132"/>
                  </a:lnTo>
                  <a:lnTo>
                    <a:pt x="3545" y="1141"/>
                  </a:lnTo>
                  <a:lnTo>
                    <a:pt x="3407" y="1146"/>
                  </a:lnTo>
                  <a:lnTo>
                    <a:pt x="3267" y="1141"/>
                  </a:lnTo>
                  <a:lnTo>
                    <a:pt x="0" y="1141"/>
                  </a:lnTo>
                  <a:lnTo>
                    <a:pt x="37" y="1018"/>
                  </a:lnTo>
                  <a:lnTo>
                    <a:pt x="74" y="905"/>
                  </a:lnTo>
                  <a:lnTo>
                    <a:pt x="108" y="778"/>
                  </a:lnTo>
                  <a:lnTo>
                    <a:pt x="145" y="608"/>
                  </a:lnTo>
                  <a:lnTo>
                    <a:pt x="173" y="477"/>
                  </a:lnTo>
                  <a:lnTo>
                    <a:pt x="193" y="358"/>
                  </a:lnTo>
                  <a:lnTo>
                    <a:pt x="202" y="254"/>
                  </a:lnTo>
                  <a:lnTo>
                    <a:pt x="207" y="165"/>
                  </a:lnTo>
                  <a:lnTo>
                    <a:pt x="212" y="94"/>
                  </a:lnTo>
                  <a:lnTo>
                    <a:pt x="212" y="43"/>
                  </a:lnTo>
                  <a:lnTo>
                    <a:pt x="207" y="0"/>
                  </a:lnTo>
                  <a:lnTo>
                    <a:pt x="2497" y="0"/>
                  </a:lnTo>
                  <a:lnTo>
                    <a:pt x="4793" y="0"/>
                  </a:lnTo>
                  <a:lnTo>
                    <a:pt x="576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8"/>
            <p:cNvSpPr>
              <a:spLocks noChangeAspect="1" noEditPoints="1"/>
            </p:cNvSpPr>
            <p:nvPr/>
          </p:nvSpPr>
          <p:spPr bwMode="auto">
            <a:xfrm>
              <a:off x="5662" y="0"/>
              <a:ext cx="3648" cy="1527"/>
            </a:xfrm>
            <a:custGeom>
              <a:avLst/>
              <a:gdLst/>
              <a:ahLst/>
              <a:cxnLst>
                <a:cxn ang="0">
                  <a:pos x="5973" y="1928"/>
                </a:cxn>
                <a:cxn ang="0">
                  <a:pos x="5920" y="2140"/>
                </a:cxn>
                <a:cxn ang="0">
                  <a:pos x="5864" y="1490"/>
                </a:cxn>
                <a:cxn ang="0">
                  <a:pos x="1777" y="683"/>
                </a:cxn>
                <a:cxn ang="0">
                  <a:pos x="1541" y="891"/>
                </a:cxn>
                <a:cxn ang="0">
                  <a:pos x="1683" y="839"/>
                </a:cxn>
                <a:cxn ang="0">
                  <a:pos x="1763" y="632"/>
                </a:cxn>
                <a:cxn ang="0">
                  <a:pos x="65" y="1984"/>
                </a:cxn>
                <a:cxn ang="0">
                  <a:pos x="472" y="2211"/>
                </a:cxn>
                <a:cxn ang="0">
                  <a:pos x="500" y="1692"/>
                </a:cxn>
                <a:cxn ang="0">
                  <a:pos x="900" y="1443"/>
                </a:cxn>
                <a:cxn ang="0">
                  <a:pos x="575" y="1664"/>
                </a:cxn>
                <a:cxn ang="0">
                  <a:pos x="363" y="2418"/>
                </a:cxn>
                <a:cxn ang="0">
                  <a:pos x="5" y="2154"/>
                </a:cxn>
                <a:cxn ang="0">
                  <a:pos x="3653" y="2786"/>
                </a:cxn>
                <a:cxn ang="0">
                  <a:pos x="2616" y="2738"/>
                </a:cxn>
                <a:cxn ang="0">
                  <a:pos x="2630" y="2733"/>
                </a:cxn>
                <a:cxn ang="0">
                  <a:pos x="2814" y="2763"/>
                </a:cxn>
                <a:cxn ang="0">
                  <a:pos x="3163" y="2460"/>
                </a:cxn>
                <a:cxn ang="0">
                  <a:pos x="3794" y="2555"/>
                </a:cxn>
                <a:cxn ang="0">
                  <a:pos x="3446" y="2678"/>
                </a:cxn>
                <a:cxn ang="0">
                  <a:pos x="3352" y="2423"/>
                </a:cxn>
                <a:cxn ang="0">
                  <a:pos x="4478" y="2098"/>
                </a:cxn>
                <a:cxn ang="0">
                  <a:pos x="4431" y="2117"/>
                </a:cxn>
                <a:cxn ang="0">
                  <a:pos x="5387" y="1938"/>
                </a:cxn>
                <a:cxn ang="0">
                  <a:pos x="4115" y="2074"/>
                </a:cxn>
                <a:cxn ang="0">
                  <a:pos x="4167" y="1825"/>
                </a:cxn>
                <a:cxn ang="0">
                  <a:pos x="4308" y="1556"/>
                </a:cxn>
                <a:cxn ang="0">
                  <a:pos x="3922" y="1249"/>
                </a:cxn>
                <a:cxn ang="0">
                  <a:pos x="3762" y="1989"/>
                </a:cxn>
                <a:cxn ang="0">
                  <a:pos x="3088" y="1253"/>
                </a:cxn>
                <a:cxn ang="0">
                  <a:pos x="3219" y="1834"/>
                </a:cxn>
                <a:cxn ang="0">
                  <a:pos x="3592" y="1636"/>
                </a:cxn>
                <a:cxn ang="0">
                  <a:pos x="3233" y="1914"/>
                </a:cxn>
                <a:cxn ang="0">
                  <a:pos x="2927" y="1942"/>
                </a:cxn>
                <a:cxn ang="0">
                  <a:pos x="2762" y="1188"/>
                </a:cxn>
                <a:cxn ang="0">
                  <a:pos x="2771" y="1862"/>
                </a:cxn>
                <a:cxn ang="0">
                  <a:pos x="2484" y="2503"/>
                </a:cxn>
                <a:cxn ang="0">
                  <a:pos x="2083" y="2361"/>
                </a:cxn>
                <a:cxn ang="0">
                  <a:pos x="2220" y="1876"/>
                </a:cxn>
                <a:cxn ang="0">
                  <a:pos x="2253" y="2301"/>
                </a:cxn>
                <a:cxn ang="0">
                  <a:pos x="2621" y="2013"/>
                </a:cxn>
                <a:cxn ang="0">
                  <a:pos x="2677" y="1414"/>
                </a:cxn>
                <a:cxn ang="0">
                  <a:pos x="2964" y="246"/>
                </a:cxn>
                <a:cxn ang="0">
                  <a:pos x="2079" y="1216"/>
                </a:cxn>
                <a:cxn ang="0">
                  <a:pos x="1527" y="2018"/>
                </a:cxn>
                <a:cxn ang="0">
                  <a:pos x="1481" y="1905"/>
                </a:cxn>
                <a:cxn ang="0">
                  <a:pos x="1532" y="1607"/>
                </a:cxn>
                <a:cxn ang="0">
                  <a:pos x="1980" y="1547"/>
                </a:cxn>
                <a:cxn ang="0">
                  <a:pos x="2088" y="943"/>
                </a:cxn>
                <a:cxn ang="0">
                  <a:pos x="7014" y="1933"/>
                </a:cxn>
                <a:cxn ang="0">
                  <a:pos x="7179" y="1938"/>
                </a:cxn>
                <a:cxn ang="0">
                  <a:pos x="6798" y="2159"/>
                </a:cxn>
                <a:cxn ang="0">
                  <a:pos x="6764" y="1414"/>
                </a:cxn>
                <a:cxn ang="0">
                  <a:pos x="6883" y="1979"/>
                </a:cxn>
                <a:cxn ang="0">
                  <a:pos x="6194" y="2135"/>
                </a:cxn>
                <a:cxn ang="0">
                  <a:pos x="6421" y="1197"/>
                </a:cxn>
                <a:cxn ang="0">
                  <a:pos x="5143" y="2611"/>
                </a:cxn>
                <a:cxn ang="0">
                  <a:pos x="4879" y="2140"/>
                </a:cxn>
                <a:cxn ang="0">
                  <a:pos x="5035" y="2333"/>
                </a:cxn>
                <a:cxn ang="0">
                  <a:pos x="5539" y="2117"/>
                </a:cxn>
                <a:cxn ang="0">
                  <a:pos x="5600" y="2093"/>
                </a:cxn>
              </a:cxnLst>
              <a:rect l="0" t="0" r="r" b="b"/>
              <a:pathLst>
                <a:path w="7297" h="3055">
                  <a:moveTo>
                    <a:pt x="5973" y="1235"/>
                  </a:moveTo>
                  <a:lnTo>
                    <a:pt x="5963" y="1249"/>
                  </a:lnTo>
                  <a:lnTo>
                    <a:pt x="5959" y="1287"/>
                  </a:lnTo>
                  <a:lnTo>
                    <a:pt x="5949" y="1329"/>
                  </a:lnTo>
                  <a:lnTo>
                    <a:pt x="5939" y="1377"/>
                  </a:lnTo>
                  <a:lnTo>
                    <a:pt x="5916" y="1537"/>
                  </a:lnTo>
                  <a:lnTo>
                    <a:pt x="5892" y="1701"/>
                  </a:lnTo>
                  <a:lnTo>
                    <a:pt x="5888" y="1730"/>
                  </a:lnTo>
                  <a:lnTo>
                    <a:pt x="5888" y="1763"/>
                  </a:lnTo>
                  <a:lnTo>
                    <a:pt x="5883" y="1800"/>
                  </a:lnTo>
                  <a:lnTo>
                    <a:pt x="5888" y="1834"/>
                  </a:lnTo>
                  <a:lnTo>
                    <a:pt x="5892" y="1853"/>
                  </a:lnTo>
                  <a:lnTo>
                    <a:pt x="5897" y="1867"/>
                  </a:lnTo>
                  <a:lnTo>
                    <a:pt x="5902" y="1880"/>
                  </a:lnTo>
                  <a:lnTo>
                    <a:pt x="5911" y="1894"/>
                  </a:lnTo>
                  <a:lnTo>
                    <a:pt x="5925" y="1910"/>
                  </a:lnTo>
                  <a:lnTo>
                    <a:pt x="5934" y="1919"/>
                  </a:lnTo>
                  <a:lnTo>
                    <a:pt x="5954" y="1924"/>
                  </a:lnTo>
                  <a:lnTo>
                    <a:pt x="5973" y="1928"/>
                  </a:lnTo>
                  <a:lnTo>
                    <a:pt x="6005" y="1825"/>
                  </a:lnTo>
                  <a:lnTo>
                    <a:pt x="6029" y="1834"/>
                  </a:lnTo>
                  <a:lnTo>
                    <a:pt x="6038" y="1839"/>
                  </a:lnTo>
                  <a:lnTo>
                    <a:pt x="6048" y="1843"/>
                  </a:lnTo>
                  <a:lnTo>
                    <a:pt x="6062" y="1862"/>
                  </a:lnTo>
                  <a:lnTo>
                    <a:pt x="6072" y="1876"/>
                  </a:lnTo>
                  <a:lnTo>
                    <a:pt x="6072" y="1899"/>
                  </a:lnTo>
                  <a:lnTo>
                    <a:pt x="6072" y="1919"/>
                  </a:lnTo>
                  <a:lnTo>
                    <a:pt x="6067" y="1942"/>
                  </a:lnTo>
                  <a:lnTo>
                    <a:pt x="6058" y="1965"/>
                  </a:lnTo>
                  <a:lnTo>
                    <a:pt x="6053" y="1989"/>
                  </a:lnTo>
                  <a:lnTo>
                    <a:pt x="6038" y="2013"/>
                  </a:lnTo>
                  <a:lnTo>
                    <a:pt x="6019" y="2050"/>
                  </a:lnTo>
                  <a:lnTo>
                    <a:pt x="6001" y="2078"/>
                  </a:lnTo>
                  <a:lnTo>
                    <a:pt x="5991" y="2093"/>
                  </a:lnTo>
                  <a:lnTo>
                    <a:pt x="5982" y="2103"/>
                  </a:lnTo>
                  <a:lnTo>
                    <a:pt x="5963" y="2121"/>
                  </a:lnTo>
                  <a:lnTo>
                    <a:pt x="5934" y="2135"/>
                  </a:lnTo>
                  <a:lnTo>
                    <a:pt x="5920" y="2140"/>
                  </a:lnTo>
                  <a:lnTo>
                    <a:pt x="5906" y="2145"/>
                  </a:lnTo>
                  <a:lnTo>
                    <a:pt x="5888" y="2140"/>
                  </a:lnTo>
                  <a:lnTo>
                    <a:pt x="5869" y="2131"/>
                  </a:lnTo>
                  <a:lnTo>
                    <a:pt x="5849" y="2117"/>
                  </a:lnTo>
                  <a:lnTo>
                    <a:pt x="5840" y="2103"/>
                  </a:lnTo>
                  <a:lnTo>
                    <a:pt x="5826" y="2083"/>
                  </a:lnTo>
                  <a:lnTo>
                    <a:pt x="5821" y="2060"/>
                  </a:lnTo>
                  <a:lnTo>
                    <a:pt x="5812" y="2041"/>
                  </a:lnTo>
                  <a:lnTo>
                    <a:pt x="5812" y="2022"/>
                  </a:lnTo>
                  <a:lnTo>
                    <a:pt x="5807" y="1956"/>
                  </a:lnTo>
                  <a:lnTo>
                    <a:pt x="5807" y="1899"/>
                  </a:lnTo>
                  <a:lnTo>
                    <a:pt x="5807" y="1853"/>
                  </a:lnTo>
                  <a:lnTo>
                    <a:pt x="5812" y="1810"/>
                  </a:lnTo>
                  <a:lnTo>
                    <a:pt x="5817" y="1768"/>
                  </a:lnTo>
                  <a:lnTo>
                    <a:pt x="5821" y="1726"/>
                  </a:lnTo>
                  <a:lnTo>
                    <a:pt x="5835" y="1631"/>
                  </a:lnTo>
                  <a:lnTo>
                    <a:pt x="5845" y="1584"/>
                  </a:lnTo>
                  <a:lnTo>
                    <a:pt x="5849" y="1542"/>
                  </a:lnTo>
                  <a:lnTo>
                    <a:pt x="5864" y="1490"/>
                  </a:lnTo>
                  <a:lnTo>
                    <a:pt x="5874" y="1437"/>
                  </a:lnTo>
                  <a:lnTo>
                    <a:pt x="5892" y="1386"/>
                  </a:lnTo>
                  <a:lnTo>
                    <a:pt x="5911" y="1329"/>
                  </a:lnTo>
                  <a:lnTo>
                    <a:pt x="5930" y="1273"/>
                  </a:lnTo>
                  <a:lnTo>
                    <a:pt x="5944" y="1244"/>
                  </a:lnTo>
                  <a:lnTo>
                    <a:pt x="5959" y="1216"/>
                  </a:lnTo>
                  <a:lnTo>
                    <a:pt x="5973" y="1235"/>
                  </a:lnTo>
                  <a:close/>
                  <a:moveTo>
                    <a:pt x="1824" y="929"/>
                  </a:moveTo>
                  <a:lnTo>
                    <a:pt x="1805" y="924"/>
                  </a:lnTo>
                  <a:lnTo>
                    <a:pt x="1787" y="915"/>
                  </a:lnTo>
                  <a:lnTo>
                    <a:pt x="1759" y="896"/>
                  </a:lnTo>
                  <a:lnTo>
                    <a:pt x="1739" y="881"/>
                  </a:lnTo>
                  <a:lnTo>
                    <a:pt x="1730" y="867"/>
                  </a:lnTo>
                  <a:lnTo>
                    <a:pt x="1706" y="844"/>
                  </a:lnTo>
                  <a:lnTo>
                    <a:pt x="1706" y="834"/>
                  </a:lnTo>
                  <a:lnTo>
                    <a:pt x="1706" y="825"/>
                  </a:lnTo>
                  <a:lnTo>
                    <a:pt x="1716" y="802"/>
                  </a:lnTo>
                  <a:lnTo>
                    <a:pt x="1744" y="740"/>
                  </a:lnTo>
                  <a:lnTo>
                    <a:pt x="1777" y="683"/>
                  </a:lnTo>
                  <a:lnTo>
                    <a:pt x="1801" y="646"/>
                  </a:lnTo>
                  <a:lnTo>
                    <a:pt x="1829" y="664"/>
                  </a:lnTo>
                  <a:lnTo>
                    <a:pt x="1847" y="683"/>
                  </a:lnTo>
                  <a:lnTo>
                    <a:pt x="1867" y="698"/>
                  </a:lnTo>
                  <a:lnTo>
                    <a:pt x="1881" y="717"/>
                  </a:lnTo>
                  <a:lnTo>
                    <a:pt x="1895" y="731"/>
                  </a:lnTo>
                  <a:lnTo>
                    <a:pt x="1900" y="735"/>
                  </a:lnTo>
                  <a:lnTo>
                    <a:pt x="1900" y="745"/>
                  </a:lnTo>
                  <a:lnTo>
                    <a:pt x="1904" y="759"/>
                  </a:lnTo>
                  <a:lnTo>
                    <a:pt x="1904" y="773"/>
                  </a:lnTo>
                  <a:lnTo>
                    <a:pt x="1904" y="787"/>
                  </a:lnTo>
                  <a:lnTo>
                    <a:pt x="1900" y="806"/>
                  </a:lnTo>
                  <a:lnTo>
                    <a:pt x="1890" y="820"/>
                  </a:lnTo>
                  <a:lnTo>
                    <a:pt x="1881" y="839"/>
                  </a:lnTo>
                  <a:lnTo>
                    <a:pt x="1858" y="881"/>
                  </a:lnTo>
                  <a:lnTo>
                    <a:pt x="1824" y="929"/>
                  </a:lnTo>
                  <a:close/>
                  <a:moveTo>
                    <a:pt x="1612" y="933"/>
                  </a:moveTo>
                  <a:lnTo>
                    <a:pt x="1593" y="933"/>
                  </a:lnTo>
                  <a:lnTo>
                    <a:pt x="1541" y="891"/>
                  </a:lnTo>
                  <a:lnTo>
                    <a:pt x="1513" y="862"/>
                  </a:lnTo>
                  <a:lnTo>
                    <a:pt x="1504" y="853"/>
                  </a:lnTo>
                  <a:lnTo>
                    <a:pt x="1499" y="844"/>
                  </a:lnTo>
                  <a:lnTo>
                    <a:pt x="1541" y="749"/>
                  </a:lnTo>
                  <a:lnTo>
                    <a:pt x="1560" y="703"/>
                  </a:lnTo>
                  <a:lnTo>
                    <a:pt x="1589" y="655"/>
                  </a:lnTo>
                  <a:lnTo>
                    <a:pt x="1607" y="655"/>
                  </a:lnTo>
                  <a:lnTo>
                    <a:pt x="1621" y="655"/>
                  </a:lnTo>
                  <a:lnTo>
                    <a:pt x="1635" y="660"/>
                  </a:lnTo>
                  <a:lnTo>
                    <a:pt x="1649" y="669"/>
                  </a:lnTo>
                  <a:lnTo>
                    <a:pt x="1659" y="678"/>
                  </a:lnTo>
                  <a:lnTo>
                    <a:pt x="1669" y="688"/>
                  </a:lnTo>
                  <a:lnTo>
                    <a:pt x="1674" y="703"/>
                  </a:lnTo>
                  <a:lnTo>
                    <a:pt x="1683" y="717"/>
                  </a:lnTo>
                  <a:lnTo>
                    <a:pt x="1688" y="745"/>
                  </a:lnTo>
                  <a:lnTo>
                    <a:pt x="1692" y="777"/>
                  </a:lnTo>
                  <a:lnTo>
                    <a:pt x="1692" y="802"/>
                  </a:lnTo>
                  <a:lnTo>
                    <a:pt x="1688" y="825"/>
                  </a:lnTo>
                  <a:lnTo>
                    <a:pt x="1683" y="839"/>
                  </a:lnTo>
                  <a:lnTo>
                    <a:pt x="1674" y="853"/>
                  </a:lnTo>
                  <a:lnTo>
                    <a:pt x="1654" y="881"/>
                  </a:lnTo>
                  <a:lnTo>
                    <a:pt x="1631" y="910"/>
                  </a:lnTo>
                  <a:lnTo>
                    <a:pt x="1612" y="933"/>
                  </a:lnTo>
                  <a:close/>
                  <a:moveTo>
                    <a:pt x="1697" y="391"/>
                  </a:moveTo>
                  <a:lnTo>
                    <a:pt x="1720" y="391"/>
                  </a:lnTo>
                  <a:lnTo>
                    <a:pt x="1739" y="400"/>
                  </a:lnTo>
                  <a:lnTo>
                    <a:pt x="1753" y="410"/>
                  </a:lnTo>
                  <a:lnTo>
                    <a:pt x="1768" y="420"/>
                  </a:lnTo>
                  <a:lnTo>
                    <a:pt x="1777" y="429"/>
                  </a:lnTo>
                  <a:lnTo>
                    <a:pt x="1787" y="443"/>
                  </a:lnTo>
                  <a:lnTo>
                    <a:pt x="1791" y="462"/>
                  </a:lnTo>
                  <a:lnTo>
                    <a:pt x="1796" y="476"/>
                  </a:lnTo>
                  <a:lnTo>
                    <a:pt x="1801" y="495"/>
                  </a:lnTo>
                  <a:lnTo>
                    <a:pt x="1801" y="509"/>
                  </a:lnTo>
                  <a:lnTo>
                    <a:pt x="1796" y="547"/>
                  </a:lnTo>
                  <a:lnTo>
                    <a:pt x="1787" y="580"/>
                  </a:lnTo>
                  <a:lnTo>
                    <a:pt x="1773" y="609"/>
                  </a:lnTo>
                  <a:lnTo>
                    <a:pt x="1763" y="632"/>
                  </a:lnTo>
                  <a:lnTo>
                    <a:pt x="1744" y="646"/>
                  </a:lnTo>
                  <a:lnTo>
                    <a:pt x="1730" y="664"/>
                  </a:lnTo>
                  <a:lnTo>
                    <a:pt x="1716" y="678"/>
                  </a:lnTo>
                  <a:lnTo>
                    <a:pt x="1706" y="678"/>
                  </a:lnTo>
                  <a:lnTo>
                    <a:pt x="1598" y="589"/>
                  </a:lnTo>
                  <a:lnTo>
                    <a:pt x="1598" y="580"/>
                  </a:lnTo>
                  <a:lnTo>
                    <a:pt x="1603" y="570"/>
                  </a:lnTo>
                  <a:lnTo>
                    <a:pt x="1607" y="547"/>
                  </a:lnTo>
                  <a:lnTo>
                    <a:pt x="1635" y="485"/>
                  </a:lnTo>
                  <a:lnTo>
                    <a:pt x="1674" y="429"/>
                  </a:lnTo>
                  <a:lnTo>
                    <a:pt x="1697" y="391"/>
                  </a:lnTo>
                  <a:close/>
                  <a:moveTo>
                    <a:pt x="235" y="1547"/>
                  </a:moveTo>
                  <a:lnTo>
                    <a:pt x="226" y="1574"/>
                  </a:lnTo>
                  <a:lnTo>
                    <a:pt x="207" y="1616"/>
                  </a:lnTo>
                  <a:lnTo>
                    <a:pt x="164" y="1721"/>
                  </a:lnTo>
                  <a:lnTo>
                    <a:pt x="118" y="1825"/>
                  </a:lnTo>
                  <a:lnTo>
                    <a:pt x="90" y="1899"/>
                  </a:lnTo>
                  <a:lnTo>
                    <a:pt x="79" y="1942"/>
                  </a:lnTo>
                  <a:lnTo>
                    <a:pt x="65" y="1984"/>
                  </a:lnTo>
                  <a:lnTo>
                    <a:pt x="61" y="2022"/>
                  </a:lnTo>
                  <a:lnTo>
                    <a:pt x="61" y="2064"/>
                  </a:lnTo>
                  <a:lnTo>
                    <a:pt x="65" y="2083"/>
                  </a:lnTo>
                  <a:lnTo>
                    <a:pt x="70" y="2103"/>
                  </a:lnTo>
                  <a:lnTo>
                    <a:pt x="79" y="2121"/>
                  </a:lnTo>
                  <a:lnTo>
                    <a:pt x="90" y="2140"/>
                  </a:lnTo>
                  <a:lnTo>
                    <a:pt x="99" y="2154"/>
                  </a:lnTo>
                  <a:lnTo>
                    <a:pt x="118" y="2173"/>
                  </a:lnTo>
                  <a:lnTo>
                    <a:pt x="136" y="2192"/>
                  </a:lnTo>
                  <a:lnTo>
                    <a:pt x="155" y="2206"/>
                  </a:lnTo>
                  <a:lnTo>
                    <a:pt x="184" y="2220"/>
                  </a:lnTo>
                  <a:lnTo>
                    <a:pt x="217" y="2234"/>
                  </a:lnTo>
                  <a:lnTo>
                    <a:pt x="249" y="2244"/>
                  </a:lnTo>
                  <a:lnTo>
                    <a:pt x="283" y="2248"/>
                  </a:lnTo>
                  <a:lnTo>
                    <a:pt x="320" y="2248"/>
                  </a:lnTo>
                  <a:lnTo>
                    <a:pt x="358" y="2248"/>
                  </a:lnTo>
                  <a:lnTo>
                    <a:pt x="391" y="2239"/>
                  </a:lnTo>
                  <a:lnTo>
                    <a:pt x="429" y="2230"/>
                  </a:lnTo>
                  <a:lnTo>
                    <a:pt x="472" y="2211"/>
                  </a:lnTo>
                  <a:lnTo>
                    <a:pt x="509" y="2188"/>
                  </a:lnTo>
                  <a:lnTo>
                    <a:pt x="523" y="2173"/>
                  </a:lnTo>
                  <a:lnTo>
                    <a:pt x="537" y="2159"/>
                  </a:lnTo>
                  <a:lnTo>
                    <a:pt x="552" y="2145"/>
                  </a:lnTo>
                  <a:lnTo>
                    <a:pt x="561" y="2131"/>
                  </a:lnTo>
                  <a:lnTo>
                    <a:pt x="580" y="2098"/>
                  </a:lnTo>
                  <a:lnTo>
                    <a:pt x="598" y="2064"/>
                  </a:lnTo>
                  <a:lnTo>
                    <a:pt x="612" y="2027"/>
                  </a:lnTo>
                  <a:lnTo>
                    <a:pt x="622" y="1989"/>
                  </a:lnTo>
                  <a:lnTo>
                    <a:pt x="476" y="1914"/>
                  </a:lnTo>
                  <a:lnTo>
                    <a:pt x="472" y="1910"/>
                  </a:lnTo>
                  <a:lnTo>
                    <a:pt x="462" y="1905"/>
                  </a:lnTo>
                  <a:lnTo>
                    <a:pt x="458" y="1885"/>
                  </a:lnTo>
                  <a:lnTo>
                    <a:pt x="452" y="1871"/>
                  </a:lnTo>
                  <a:lnTo>
                    <a:pt x="452" y="1848"/>
                  </a:lnTo>
                  <a:lnTo>
                    <a:pt x="452" y="1825"/>
                  </a:lnTo>
                  <a:lnTo>
                    <a:pt x="462" y="1800"/>
                  </a:lnTo>
                  <a:lnTo>
                    <a:pt x="476" y="1744"/>
                  </a:lnTo>
                  <a:lnTo>
                    <a:pt x="500" y="1692"/>
                  </a:lnTo>
                  <a:lnTo>
                    <a:pt x="523" y="1645"/>
                  </a:lnTo>
                  <a:lnTo>
                    <a:pt x="546" y="1607"/>
                  </a:lnTo>
                  <a:lnTo>
                    <a:pt x="561" y="1584"/>
                  </a:lnTo>
                  <a:lnTo>
                    <a:pt x="594" y="1542"/>
                  </a:lnTo>
                  <a:lnTo>
                    <a:pt x="631" y="1499"/>
                  </a:lnTo>
                  <a:lnTo>
                    <a:pt x="669" y="1462"/>
                  </a:lnTo>
                  <a:lnTo>
                    <a:pt x="707" y="1423"/>
                  </a:lnTo>
                  <a:lnTo>
                    <a:pt x="730" y="1405"/>
                  </a:lnTo>
                  <a:lnTo>
                    <a:pt x="759" y="1381"/>
                  </a:lnTo>
                  <a:lnTo>
                    <a:pt x="810" y="1343"/>
                  </a:lnTo>
                  <a:lnTo>
                    <a:pt x="863" y="1306"/>
                  </a:lnTo>
                  <a:lnTo>
                    <a:pt x="918" y="1273"/>
                  </a:lnTo>
                  <a:lnTo>
                    <a:pt x="943" y="1287"/>
                  </a:lnTo>
                  <a:lnTo>
                    <a:pt x="938" y="1292"/>
                  </a:lnTo>
                  <a:lnTo>
                    <a:pt x="938" y="1310"/>
                  </a:lnTo>
                  <a:lnTo>
                    <a:pt x="929" y="1358"/>
                  </a:lnTo>
                  <a:lnTo>
                    <a:pt x="924" y="1386"/>
                  </a:lnTo>
                  <a:lnTo>
                    <a:pt x="914" y="1419"/>
                  </a:lnTo>
                  <a:lnTo>
                    <a:pt x="900" y="1443"/>
                  </a:lnTo>
                  <a:lnTo>
                    <a:pt x="891" y="1457"/>
                  </a:lnTo>
                  <a:lnTo>
                    <a:pt x="881" y="1471"/>
                  </a:lnTo>
                  <a:lnTo>
                    <a:pt x="877" y="1476"/>
                  </a:lnTo>
                  <a:lnTo>
                    <a:pt x="867" y="1490"/>
                  </a:lnTo>
                  <a:lnTo>
                    <a:pt x="858" y="1499"/>
                  </a:lnTo>
                  <a:lnTo>
                    <a:pt x="849" y="1490"/>
                  </a:lnTo>
                  <a:lnTo>
                    <a:pt x="830" y="1480"/>
                  </a:lnTo>
                  <a:lnTo>
                    <a:pt x="810" y="1480"/>
                  </a:lnTo>
                  <a:lnTo>
                    <a:pt x="792" y="1480"/>
                  </a:lnTo>
                  <a:lnTo>
                    <a:pt x="773" y="1490"/>
                  </a:lnTo>
                  <a:lnTo>
                    <a:pt x="754" y="1499"/>
                  </a:lnTo>
                  <a:lnTo>
                    <a:pt x="730" y="1508"/>
                  </a:lnTo>
                  <a:lnTo>
                    <a:pt x="711" y="1522"/>
                  </a:lnTo>
                  <a:lnTo>
                    <a:pt x="669" y="1556"/>
                  </a:lnTo>
                  <a:lnTo>
                    <a:pt x="646" y="1574"/>
                  </a:lnTo>
                  <a:lnTo>
                    <a:pt x="626" y="1593"/>
                  </a:lnTo>
                  <a:lnTo>
                    <a:pt x="598" y="1631"/>
                  </a:lnTo>
                  <a:lnTo>
                    <a:pt x="584" y="1650"/>
                  </a:lnTo>
                  <a:lnTo>
                    <a:pt x="575" y="1664"/>
                  </a:lnTo>
                  <a:lnTo>
                    <a:pt x="566" y="1678"/>
                  </a:lnTo>
                  <a:lnTo>
                    <a:pt x="566" y="1692"/>
                  </a:lnTo>
                  <a:lnTo>
                    <a:pt x="693" y="1810"/>
                  </a:lnTo>
                  <a:lnTo>
                    <a:pt x="693" y="1857"/>
                  </a:lnTo>
                  <a:lnTo>
                    <a:pt x="688" y="1910"/>
                  </a:lnTo>
                  <a:lnTo>
                    <a:pt x="679" y="1961"/>
                  </a:lnTo>
                  <a:lnTo>
                    <a:pt x="665" y="2013"/>
                  </a:lnTo>
                  <a:lnTo>
                    <a:pt x="651" y="2064"/>
                  </a:lnTo>
                  <a:lnTo>
                    <a:pt x="631" y="2112"/>
                  </a:lnTo>
                  <a:lnTo>
                    <a:pt x="612" y="2159"/>
                  </a:lnTo>
                  <a:lnTo>
                    <a:pt x="584" y="2206"/>
                  </a:lnTo>
                  <a:lnTo>
                    <a:pt x="546" y="2262"/>
                  </a:lnTo>
                  <a:lnTo>
                    <a:pt x="527" y="2287"/>
                  </a:lnTo>
                  <a:lnTo>
                    <a:pt x="504" y="2315"/>
                  </a:lnTo>
                  <a:lnTo>
                    <a:pt x="476" y="2338"/>
                  </a:lnTo>
                  <a:lnTo>
                    <a:pt x="452" y="2361"/>
                  </a:lnTo>
                  <a:lnTo>
                    <a:pt x="424" y="2381"/>
                  </a:lnTo>
                  <a:lnTo>
                    <a:pt x="391" y="2399"/>
                  </a:lnTo>
                  <a:lnTo>
                    <a:pt x="363" y="2418"/>
                  </a:lnTo>
                  <a:lnTo>
                    <a:pt x="330" y="2427"/>
                  </a:lnTo>
                  <a:lnTo>
                    <a:pt x="302" y="2437"/>
                  </a:lnTo>
                  <a:lnTo>
                    <a:pt x="269" y="2446"/>
                  </a:lnTo>
                  <a:lnTo>
                    <a:pt x="235" y="2446"/>
                  </a:lnTo>
                  <a:lnTo>
                    <a:pt x="203" y="2446"/>
                  </a:lnTo>
                  <a:lnTo>
                    <a:pt x="164" y="2437"/>
                  </a:lnTo>
                  <a:lnTo>
                    <a:pt x="132" y="2427"/>
                  </a:lnTo>
                  <a:lnTo>
                    <a:pt x="109" y="2413"/>
                  </a:lnTo>
                  <a:lnTo>
                    <a:pt x="85" y="2399"/>
                  </a:lnTo>
                  <a:lnTo>
                    <a:pt x="65" y="2386"/>
                  </a:lnTo>
                  <a:lnTo>
                    <a:pt x="51" y="2366"/>
                  </a:lnTo>
                  <a:lnTo>
                    <a:pt x="38" y="2342"/>
                  </a:lnTo>
                  <a:lnTo>
                    <a:pt x="24" y="2319"/>
                  </a:lnTo>
                  <a:lnTo>
                    <a:pt x="14" y="2296"/>
                  </a:lnTo>
                  <a:lnTo>
                    <a:pt x="10" y="2271"/>
                  </a:lnTo>
                  <a:lnTo>
                    <a:pt x="5" y="2244"/>
                  </a:lnTo>
                  <a:lnTo>
                    <a:pt x="0" y="2216"/>
                  </a:lnTo>
                  <a:lnTo>
                    <a:pt x="0" y="2183"/>
                  </a:lnTo>
                  <a:lnTo>
                    <a:pt x="5" y="2154"/>
                  </a:lnTo>
                  <a:lnTo>
                    <a:pt x="10" y="2088"/>
                  </a:lnTo>
                  <a:lnTo>
                    <a:pt x="24" y="2022"/>
                  </a:lnTo>
                  <a:lnTo>
                    <a:pt x="33" y="1989"/>
                  </a:lnTo>
                  <a:lnTo>
                    <a:pt x="42" y="1956"/>
                  </a:lnTo>
                  <a:lnTo>
                    <a:pt x="61" y="1890"/>
                  </a:lnTo>
                  <a:lnTo>
                    <a:pt x="109" y="1763"/>
                  </a:lnTo>
                  <a:lnTo>
                    <a:pt x="122" y="1735"/>
                  </a:lnTo>
                  <a:lnTo>
                    <a:pt x="136" y="1706"/>
                  </a:lnTo>
                  <a:lnTo>
                    <a:pt x="160" y="1655"/>
                  </a:lnTo>
                  <a:lnTo>
                    <a:pt x="203" y="1565"/>
                  </a:lnTo>
                  <a:lnTo>
                    <a:pt x="235" y="1547"/>
                  </a:lnTo>
                  <a:close/>
                  <a:moveTo>
                    <a:pt x="3649" y="3055"/>
                  </a:moveTo>
                  <a:lnTo>
                    <a:pt x="3615" y="3031"/>
                  </a:lnTo>
                  <a:lnTo>
                    <a:pt x="3596" y="3022"/>
                  </a:lnTo>
                  <a:lnTo>
                    <a:pt x="3582" y="3007"/>
                  </a:lnTo>
                  <a:lnTo>
                    <a:pt x="3550" y="2984"/>
                  </a:lnTo>
                  <a:lnTo>
                    <a:pt x="3525" y="2956"/>
                  </a:lnTo>
                  <a:lnTo>
                    <a:pt x="3625" y="2772"/>
                  </a:lnTo>
                  <a:lnTo>
                    <a:pt x="3653" y="2786"/>
                  </a:lnTo>
                  <a:lnTo>
                    <a:pt x="3672" y="2800"/>
                  </a:lnTo>
                  <a:lnTo>
                    <a:pt x="3686" y="2818"/>
                  </a:lnTo>
                  <a:lnTo>
                    <a:pt x="3700" y="2834"/>
                  </a:lnTo>
                  <a:lnTo>
                    <a:pt x="3709" y="2852"/>
                  </a:lnTo>
                  <a:lnTo>
                    <a:pt x="3720" y="2871"/>
                  </a:lnTo>
                  <a:lnTo>
                    <a:pt x="3720" y="2885"/>
                  </a:lnTo>
                  <a:lnTo>
                    <a:pt x="3720" y="2903"/>
                  </a:lnTo>
                  <a:lnTo>
                    <a:pt x="3720" y="2922"/>
                  </a:lnTo>
                  <a:lnTo>
                    <a:pt x="3715" y="2942"/>
                  </a:lnTo>
                  <a:lnTo>
                    <a:pt x="3709" y="2960"/>
                  </a:lnTo>
                  <a:lnTo>
                    <a:pt x="3700" y="2979"/>
                  </a:lnTo>
                  <a:lnTo>
                    <a:pt x="3691" y="2998"/>
                  </a:lnTo>
                  <a:lnTo>
                    <a:pt x="3677" y="3016"/>
                  </a:lnTo>
                  <a:lnTo>
                    <a:pt x="3649" y="3055"/>
                  </a:lnTo>
                  <a:close/>
                  <a:moveTo>
                    <a:pt x="2635" y="2654"/>
                  </a:moveTo>
                  <a:lnTo>
                    <a:pt x="2630" y="2664"/>
                  </a:lnTo>
                  <a:lnTo>
                    <a:pt x="2626" y="2678"/>
                  </a:lnTo>
                  <a:lnTo>
                    <a:pt x="2621" y="2706"/>
                  </a:lnTo>
                  <a:lnTo>
                    <a:pt x="2616" y="2738"/>
                  </a:lnTo>
                  <a:lnTo>
                    <a:pt x="2616" y="2753"/>
                  </a:lnTo>
                  <a:lnTo>
                    <a:pt x="2612" y="2767"/>
                  </a:lnTo>
                  <a:lnTo>
                    <a:pt x="2598" y="2786"/>
                  </a:lnTo>
                  <a:lnTo>
                    <a:pt x="2578" y="2804"/>
                  </a:lnTo>
                  <a:lnTo>
                    <a:pt x="2545" y="2848"/>
                  </a:lnTo>
                  <a:lnTo>
                    <a:pt x="2536" y="2843"/>
                  </a:lnTo>
                  <a:lnTo>
                    <a:pt x="2522" y="2834"/>
                  </a:lnTo>
                  <a:lnTo>
                    <a:pt x="2484" y="2804"/>
                  </a:lnTo>
                  <a:lnTo>
                    <a:pt x="2428" y="2749"/>
                  </a:lnTo>
                  <a:lnTo>
                    <a:pt x="2522" y="2555"/>
                  </a:lnTo>
                  <a:lnTo>
                    <a:pt x="2536" y="2565"/>
                  </a:lnTo>
                  <a:lnTo>
                    <a:pt x="2550" y="2574"/>
                  </a:lnTo>
                  <a:lnTo>
                    <a:pt x="2564" y="2583"/>
                  </a:lnTo>
                  <a:lnTo>
                    <a:pt x="2583" y="2597"/>
                  </a:lnTo>
                  <a:lnTo>
                    <a:pt x="2612" y="2630"/>
                  </a:lnTo>
                  <a:lnTo>
                    <a:pt x="2635" y="2654"/>
                  </a:lnTo>
                  <a:close/>
                  <a:moveTo>
                    <a:pt x="2734" y="2838"/>
                  </a:moveTo>
                  <a:lnTo>
                    <a:pt x="2630" y="2744"/>
                  </a:lnTo>
                  <a:lnTo>
                    <a:pt x="2630" y="2733"/>
                  </a:lnTo>
                  <a:lnTo>
                    <a:pt x="2635" y="2724"/>
                  </a:lnTo>
                  <a:lnTo>
                    <a:pt x="2640" y="2701"/>
                  </a:lnTo>
                  <a:lnTo>
                    <a:pt x="2672" y="2639"/>
                  </a:lnTo>
                  <a:lnTo>
                    <a:pt x="2706" y="2583"/>
                  </a:lnTo>
                  <a:lnTo>
                    <a:pt x="2729" y="2545"/>
                  </a:lnTo>
                  <a:lnTo>
                    <a:pt x="2743" y="2545"/>
                  </a:lnTo>
                  <a:lnTo>
                    <a:pt x="2748" y="2550"/>
                  </a:lnTo>
                  <a:lnTo>
                    <a:pt x="2753" y="2555"/>
                  </a:lnTo>
                  <a:lnTo>
                    <a:pt x="2767" y="2560"/>
                  </a:lnTo>
                  <a:lnTo>
                    <a:pt x="2786" y="2579"/>
                  </a:lnTo>
                  <a:lnTo>
                    <a:pt x="2800" y="2602"/>
                  </a:lnTo>
                  <a:lnTo>
                    <a:pt x="2814" y="2625"/>
                  </a:lnTo>
                  <a:lnTo>
                    <a:pt x="2828" y="2650"/>
                  </a:lnTo>
                  <a:lnTo>
                    <a:pt x="2838" y="2668"/>
                  </a:lnTo>
                  <a:lnTo>
                    <a:pt x="2838" y="2687"/>
                  </a:lnTo>
                  <a:lnTo>
                    <a:pt x="2838" y="2706"/>
                  </a:lnTo>
                  <a:lnTo>
                    <a:pt x="2838" y="2720"/>
                  </a:lnTo>
                  <a:lnTo>
                    <a:pt x="2833" y="2738"/>
                  </a:lnTo>
                  <a:lnTo>
                    <a:pt x="2814" y="2763"/>
                  </a:lnTo>
                  <a:lnTo>
                    <a:pt x="2796" y="2786"/>
                  </a:lnTo>
                  <a:lnTo>
                    <a:pt x="2776" y="2804"/>
                  </a:lnTo>
                  <a:lnTo>
                    <a:pt x="2757" y="2823"/>
                  </a:lnTo>
                  <a:lnTo>
                    <a:pt x="2753" y="2828"/>
                  </a:lnTo>
                  <a:lnTo>
                    <a:pt x="2748" y="2838"/>
                  </a:lnTo>
                  <a:lnTo>
                    <a:pt x="2734" y="2838"/>
                  </a:lnTo>
                  <a:close/>
                  <a:moveTo>
                    <a:pt x="3139" y="2616"/>
                  </a:moveTo>
                  <a:lnTo>
                    <a:pt x="3120" y="2625"/>
                  </a:lnTo>
                  <a:lnTo>
                    <a:pt x="3106" y="2635"/>
                  </a:lnTo>
                  <a:lnTo>
                    <a:pt x="3069" y="2654"/>
                  </a:lnTo>
                  <a:lnTo>
                    <a:pt x="2970" y="2565"/>
                  </a:lnTo>
                  <a:lnTo>
                    <a:pt x="3064" y="2366"/>
                  </a:lnTo>
                  <a:lnTo>
                    <a:pt x="3088" y="2366"/>
                  </a:lnTo>
                  <a:lnTo>
                    <a:pt x="3106" y="2381"/>
                  </a:lnTo>
                  <a:lnTo>
                    <a:pt x="3120" y="2390"/>
                  </a:lnTo>
                  <a:lnTo>
                    <a:pt x="3134" y="2404"/>
                  </a:lnTo>
                  <a:lnTo>
                    <a:pt x="3148" y="2418"/>
                  </a:lnTo>
                  <a:lnTo>
                    <a:pt x="3159" y="2446"/>
                  </a:lnTo>
                  <a:lnTo>
                    <a:pt x="3163" y="2460"/>
                  </a:lnTo>
                  <a:lnTo>
                    <a:pt x="3163" y="2480"/>
                  </a:lnTo>
                  <a:lnTo>
                    <a:pt x="3163" y="2512"/>
                  </a:lnTo>
                  <a:lnTo>
                    <a:pt x="3159" y="2550"/>
                  </a:lnTo>
                  <a:lnTo>
                    <a:pt x="3139" y="2616"/>
                  </a:lnTo>
                  <a:close/>
                  <a:moveTo>
                    <a:pt x="3559" y="2517"/>
                  </a:moveTo>
                  <a:lnTo>
                    <a:pt x="3653" y="2650"/>
                  </a:lnTo>
                  <a:lnTo>
                    <a:pt x="3663" y="2650"/>
                  </a:lnTo>
                  <a:lnTo>
                    <a:pt x="3667" y="2611"/>
                  </a:lnTo>
                  <a:lnTo>
                    <a:pt x="3677" y="2593"/>
                  </a:lnTo>
                  <a:lnTo>
                    <a:pt x="3681" y="2583"/>
                  </a:lnTo>
                  <a:lnTo>
                    <a:pt x="3686" y="2574"/>
                  </a:lnTo>
                  <a:lnTo>
                    <a:pt x="3700" y="2555"/>
                  </a:lnTo>
                  <a:lnTo>
                    <a:pt x="3715" y="2536"/>
                  </a:lnTo>
                  <a:lnTo>
                    <a:pt x="3724" y="2531"/>
                  </a:lnTo>
                  <a:lnTo>
                    <a:pt x="3734" y="2526"/>
                  </a:lnTo>
                  <a:lnTo>
                    <a:pt x="3743" y="2522"/>
                  </a:lnTo>
                  <a:lnTo>
                    <a:pt x="3757" y="2522"/>
                  </a:lnTo>
                  <a:lnTo>
                    <a:pt x="3775" y="2536"/>
                  </a:lnTo>
                  <a:lnTo>
                    <a:pt x="3794" y="2555"/>
                  </a:lnTo>
                  <a:lnTo>
                    <a:pt x="3814" y="2579"/>
                  </a:lnTo>
                  <a:lnTo>
                    <a:pt x="3828" y="2597"/>
                  </a:lnTo>
                  <a:lnTo>
                    <a:pt x="3837" y="2621"/>
                  </a:lnTo>
                  <a:lnTo>
                    <a:pt x="3842" y="2650"/>
                  </a:lnTo>
                  <a:lnTo>
                    <a:pt x="3842" y="2673"/>
                  </a:lnTo>
                  <a:lnTo>
                    <a:pt x="3837" y="2696"/>
                  </a:lnTo>
                  <a:lnTo>
                    <a:pt x="3828" y="2710"/>
                  </a:lnTo>
                  <a:lnTo>
                    <a:pt x="3819" y="2729"/>
                  </a:lnTo>
                  <a:lnTo>
                    <a:pt x="3794" y="2758"/>
                  </a:lnTo>
                  <a:lnTo>
                    <a:pt x="3738" y="2804"/>
                  </a:lnTo>
                  <a:lnTo>
                    <a:pt x="3649" y="2706"/>
                  </a:lnTo>
                  <a:lnTo>
                    <a:pt x="3540" y="2800"/>
                  </a:lnTo>
                  <a:lnTo>
                    <a:pt x="3525" y="2790"/>
                  </a:lnTo>
                  <a:lnTo>
                    <a:pt x="3511" y="2777"/>
                  </a:lnTo>
                  <a:lnTo>
                    <a:pt x="3479" y="2744"/>
                  </a:lnTo>
                  <a:lnTo>
                    <a:pt x="3465" y="2724"/>
                  </a:lnTo>
                  <a:lnTo>
                    <a:pt x="3455" y="2706"/>
                  </a:lnTo>
                  <a:lnTo>
                    <a:pt x="3446" y="2687"/>
                  </a:lnTo>
                  <a:lnTo>
                    <a:pt x="3446" y="2678"/>
                  </a:lnTo>
                  <a:lnTo>
                    <a:pt x="3446" y="2668"/>
                  </a:lnTo>
                  <a:lnTo>
                    <a:pt x="3540" y="2517"/>
                  </a:lnTo>
                  <a:lnTo>
                    <a:pt x="3559" y="2517"/>
                  </a:lnTo>
                  <a:close/>
                  <a:moveTo>
                    <a:pt x="3327" y="2616"/>
                  </a:moveTo>
                  <a:lnTo>
                    <a:pt x="3290" y="2644"/>
                  </a:lnTo>
                  <a:lnTo>
                    <a:pt x="3272" y="2644"/>
                  </a:lnTo>
                  <a:lnTo>
                    <a:pt x="3177" y="2555"/>
                  </a:lnTo>
                  <a:lnTo>
                    <a:pt x="3177" y="2545"/>
                  </a:lnTo>
                  <a:lnTo>
                    <a:pt x="3177" y="2536"/>
                  </a:lnTo>
                  <a:lnTo>
                    <a:pt x="3187" y="2512"/>
                  </a:lnTo>
                  <a:lnTo>
                    <a:pt x="3215" y="2451"/>
                  </a:lnTo>
                  <a:lnTo>
                    <a:pt x="3248" y="2395"/>
                  </a:lnTo>
                  <a:lnTo>
                    <a:pt x="3272" y="2356"/>
                  </a:lnTo>
                  <a:lnTo>
                    <a:pt x="3290" y="2361"/>
                  </a:lnTo>
                  <a:lnTo>
                    <a:pt x="3304" y="2372"/>
                  </a:lnTo>
                  <a:lnTo>
                    <a:pt x="3318" y="2386"/>
                  </a:lnTo>
                  <a:lnTo>
                    <a:pt x="3327" y="2395"/>
                  </a:lnTo>
                  <a:lnTo>
                    <a:pt x="3343" y="2409"/>
                  </a:lnTo>
                  <a:lnTo>
                    <a:pt x="3352" y="2423"/>
                  </a:lnTo>
                  <a:lnTo>
                    <a:pt x="3366" y="2455"/>
                  </a:lnTo>
                  <a:lnTo>
                    <a:pt x="3371" y="2475"/>
                  </a:lnTo>
                  <a:lnTo>
                    <a:pt x="3375" y="2489"/>
                  </a:lnTo>
                  <a:lnTo>
                    <a:pt x="3375" y="2522"/>
                  </a:lnTo>
                  <a:lnTo>
                    <a:pt x="3375" y="2540"/>
                  </a:lnTo>
                  <a:lnTo>
                    <a:pt x="3371" y="2555"/>
                  </a:lnTo>
                  <a:lnTo>
                    <a:pt x="3366" y="2569"/>
                  </a:lnTo>
                  <a:lnTo>
                    <a:pt x="3357" y="2583"/>
                  </a:lnTo>
                  <a:lnTo>
                    <a:pt x="3343" y="2602"/>
                  </a:lnTo>
                  <a:lnTo>
                    <a:pt x="3337" y="2611"/>
                  </a:lnTo>
                  <a:lnTo>
                    <a:pt x="3327" y="2616"/>
                  </a:lnTo>
                  <a:close/>
                  <a:moveTo>
                    <a:pt x="4554" y="1862"/>
                  </a:moveTo>
                  <a:lnTo>
                    <a:pt x="4568" y="1862"/>
                  </a:lnTo>
                  <a:lnTo>
                    <a:pt x="4511" y="1979"/>
                  </a:lnTo>
                  <a:lnTo>
                    <a:pt x="4497" y="2018"/>
                  </a:lnTo>
                  <a:lnTo>
                    <a:pt x="4483" y="2055"/>
                  </a:lnTo>
                  <a:lnTo>
                    <a:pt x="4478" y="2069"/>
                  </a:lnTo>
                  <a:lnTo>
                    <a:pt x="4478" y="2083"/>
                  </a:lnTo>
                  <a:lnTo>
                    <a:pt x="4478" y="2098"/>
                  </a:lnTo>
                  <a:lnTo>
                    <a:pt x="4478" y="2107"/>
                  </a:lnTo>
                  <a:lnTo>
                    <a:pt x="4534" y="2159"/>
                  </a:lnTo>
                  <a:lnTo>
                    <a:pt x="4534" y="2177"/>
                  </a:lnTo>
                  <a:lnTo>
                    <a:pt x="4534" y="2197"/>
                  </a:lnTo>
                  <a:lnTo>
                    <a:pt x="4534" y="2206"/>
                  </a:lnTo>
                  <a:lnTo>
                    <a:pt x="4530" y="2216"/>
                  </a:lnTo>
                  <a:lnTo>
                    <a:pt x="4520" y="2234"/>
                  </a:lnTo>
                  <a:lnTo>
                    <a:pt x="4511" y="2244"/>
                  </a:lnTo>
                  <a:lnTo>
                    <a:pt x="4492" y="2258"/>
                  </a:lnTo>
                  <a:lnTo>
                    <a:pt x="4474" y="2262"/>
                  </a:lnTo>
                  <a:lnTo>
                    <a:pt x="4460" y="2258"/>
                  </a:lnTo>
                  <a:lnTo>
                    <a:pt x="4449" y="2253"/>
                  </a:lnTo>
                  <a:lnTo>
                    <a:pt x="4440" y="2244"/>
                  </a:lnTo>
                  <a:lnTo>
                    <a:pt x="4431" y="2220"/>
                  </a:lnTo>
                  <a:lnTo>
                    <a:pt x="4431" y="2192"/>
                  </a:lnTo>
                  <a:lnTo>
                    <a:pt x="4426" y="2168"/>
                  </a:lnTo>
                  <a:lnTo>
                    <a:pt x="4426" y="2145"/>
                  </a:lnTo>
                  <a:lnTo>
                    <a:pt x="4431" y="2131"/>
                  </a:lnTo>
                  <a:lnTo>
                    <a:pt x="4431" y="2117"/>
                  </a:lnTo>
                  <a:lnTo>
                    <a:pt x="4435" y="2093"/>
                  </a:lnTo>
                  <a:lnTo>
                    <a:pt x="4445" y="2074"/>
                  </a:lnTo>
                  <a:lnTo>
                    <a:pt x="4449" y="2050"/>
                  </a:lnTo>
                  <a:lnTo>
                    <a:pt x="4460" y="2027"/>
                  </a:lnTo>
                  <a:lnTo>
                    <a:pt x="4474" y="2004"/>
                  </a:lnTo>
                  <a:lnTo>
                    <a:pt x="4497" y="1956"/>
                  </a:lnTo>
                  <a:lnTo>
                    <a:pt x="4554" y="1862"/>
                  </a:lnTo>
                  <a:close/>
                  <a:moveTo>
                    <a:pt x="5284" y="2069"/>
                  </a:moveTo>
                  <a:lnTo>
                    <a:pt x="5175" y="1979"/>
                  </a:lnTo>
                  <a:lnTo>
                    <a:pt x="5175" y="1956"/>
                  </a:lnTo>
                  <a:lnTo>
                    <a:pt x="5185" y="1933"/>
                  </a:lnTo>
                  <a:lnTo>
                    <a:pt x="5194" y="1905"/>
                  </a:lnTo>
                  <a:lnTo>
                    <a:pt x="5209" y="1876"/>
                  </a:lnTo>
                  <a:lnTo>
                    <a:pt x="5228" y="1848"/>
                  </a:lnTo>
                  <a:lnTo>
                    <a:pt x="5242" y="1820"/>
                  </a:lnTo>
                  <a:lnTo>
                    <a:pt x="5270" y="1782"/>
                  </a:lnTo>
                  <a:lnTo>
                    <a:pt x="5402" y="1890"/>
                  </a:lnTo>
                  <a:lnTo>
                    <a:pt x="5398" y="1914"/>
                  </a:lnTo>
                  <a:lnTo>
                    <a:pt x="5387" y="1938"/>
                  </a:lnTo>
                  <a:lnTo>
                    <a:pt x="5378" y="1961"/>
                  </a:lnTo>
                  <a:lnTo>
                    <a:pt x="5369" y="1984"/>
                  </a:lnTo>
                  <a:lnTo>
                    <a:pt x="5355" y="2009"/>
                  </a:lnTo>
                  <a:lnTo>
                    <a:pt x="5341" y="2027"/>
                  </a:lnTo>
                  <a:lnTo>
                    <a:pt x="5308" y="2069"/>
                  </a:lnTo>
                  <a:lnTo>
                    <a:pt x="5284" y="2069"/>
                  </a:lnTo>
                  <a:close/>
                  <a:moveTo>
                    <a:pt x="4686" y="1405"/>
                  </a:moveTo>
                  <a:lnTo>
                    <a:pt x="4690" y="1428"/>
                  </a:lnTo>
                  <a:lnTo>
                    <a:pt x="4695" y="1452"/>
                  </a:lnTo>
                  <a:lnTo>
                    <a:pt x="4695" y="1471"/>
                  </a:lnTo>
                  <a:lnTo>
                    <a:pt x="4690" y="1494"/>
                  </a:lnTo>
                  <a:lnTo>
                    <a:pt x="4686" y="1513"/>
                  </a:lnTo>
                  <a:lnTo>
                    <a:pt x="4676" y="1531"/>
                  </a:lnTo>
                  <a:lnTo>
                    <a:pt x="4653" y="1570"/>
                  </a:lnTo>
                  <a:lnTo>
                    <a:pt x="4633" y="1598"/>
                  </a:lnTo>
                  <a:lnTo>
                    <a:pt x="4488" y="1602"/>
                  </a:lnTo>
                  <a:lnTo>
                    <a:pt x="4210" y="2032"/>
                  </a:lnTo>
                  <a:lnTo>
                    <a:pt x="4148" y="2060"/>
                  </a:lnTo>
                  <a:lnTo>
                    <a:pt x="4115" y="2074"/>
                  </a:lnTo>
                  <a:lnTo>
                    <a:pt x="4082" y="2083"/>
                  </a:lnTo>
                  <a:lnTo>
                    <a:pt x="4044" y="2093"/>
                  </a:lnTo>
                  <a:lnTo>
                    <a:pt x="4012" y="2098"/>
                  </a:lnTo>
                  <a:lnTo>
                    <a:pt x="3973" y="2103"/>
                  </a:lnTo>
                  <a:lnTo>
                    <a:pt x="3941" y="2103"/>
                  </a:lnTo>
                  <a:lnTo>
                    <a:pt x="3931" y="2088"/>
                  </a:lnTo>
                  <a:lnTo>
                    <a:pt x="3936" y="2083"/>
                  </a:lnTo>
                  <a:lnTo>
                    <a:pt x="3945" y="2074"/>
                  </a:lnTo>
                  <a:lnTo>
                    <a:pt x="3983" y="2055"/>
                  </a:lnTo>
                  <a:lnTo>
                    <a:pt x="4082" y="1993"/>
                  </a:lnTo>
                  <a:lnTo>
                    <a:pt x="4139" y="1956"/>
                  </a:lnTo>
                  <a:lnTo>
                    <a:pt x="4191" y="1919"/>
                  </a:lnTo>
                  <a:lnTo>
                    <a:pt x="4214" y="1894"/>
                  </a:lnTo>
                  <a:lnTo>
                    <a:pt x="4233" y="1876"/>
                  </a:lnTo>
                  <a:lnTo>
                    <a:pt x="4247" y="1857"/>
                  </a:lnTo>
                  <a:lnTo>
                    <a:pt x="4256" y="1834"/>
                  </a:lnTo>
                  <a:lnTo>
                    <a:pt x="4214" y="1834"/>
                  </a:lnTo>
                  <a:lnTo>
                    <a:pt x="4182" y="1825"/>
                  </a:lnTo>
                  <a:lnTo>
                    <a:pt x="4167" y="1825"/>
                  </a:lnTo>
                  <a:lnTo>
                    <a:pt x="4157" y="1820"/>
                  </a:lnTo>
                  <a:lnTo>
                    <a:pt x="4143" y="1810"/>
                  </a:lnTo>
                  <a:lnTo>
                    <a:pt x="4139" y="1805"/>
                  </a:lnTo>
                  <a:lnTo>
                    <a:pt x="4125" y="1791"/>
                  </a:lnTo>
                  <a:lnTo>
                    <a:pt x="4120" y="1782"/>
                  </a:lnTo>
                  <a:lnTo>
                    <a:pt x="4115" y="1777"/>
                  </a:lnTo>
                  <a:lnTo>
                    <a:pt x="4115" y="1768"/>
                  </a:lnTo>
                  <a:lnTo>
                    <a:pt x="4115" y="1758"/>
                  </a:lnTo>
                  <a:lnTo>
                    <a:pt x="4120" y="1740"/>
                  </a:lnTo>
                  <a:lnTo>
                    <a:pt x="4125" y="1715"/>
                  </a:lnTo>
                  <a:lnTo>
                    <a:pt x="4134" y="1697"/>
                  </a:lnTo>
                  <a:lnTo>
                    <a:pt x="4162" y="1650"/>
                  </a:lnTo>
                  <a:lnTo>
                    <a:pt x="4196" y="1607"/>
                  </a:lnTo>
                  <a:lnTo>
                    <a:pt x="4228" y="1565"/>
                  </a:lnTo>
                  <a:lnTo>
                    <a:pt x="4238" y="1556"/>
                  </a:lnTo>
                  <a:lnTo>
                    <a:pt x="4247" y="1551"/>
                  </a:lnTo>
                  <a:lnTo>
                    <a:pt x="4265" y="1547"/>
                  </a:lnTo>
                  <a:lnTo>
                    <a:pt x="4290" y="1551"/>
                  </a:lnTo>
                  <a:lnTo>
                    <a:pt x="4308" y="1556"/>
                  </a:lnTo>
                  <a:lnTo>
                    <a:pt x="4322" y="1560"/>
                  </a:lnTo>
                  <a:lnTo>
                    <a:pt x="4332" y="1574"/>
                  </a:lnTo>
                  <a:lnTo>
                    <a:pt x="4346" y="1612"/>
                  </a:lnTo>
                  <a:lnTo>
                    <a:pt x="4366" y="1669"/>
                  </a:lnTo>
                  <a:lnTo>
                    <a:pt x="4379" y="1659"/>
                  </a:lnTo>
                  <a:lnTo>
                    <a:pt x="4403" y="1602"/>
                  </a:lnTo>
                  <a:lnTo>
                    <a:pt x="4435" y="1531"/>
                  </a:lnTo>
                  <a:lnTo>
                    <a:pt x="4454" y="1499"/>
                  </a:lnTo>
                  <a:lnTo>
                    <a:pt x="4478" y="1466"/>
                  </a:lnTo>
                  <a:lnTo>
                    <a:pt x="4488" y="1452"/>
                  </a:lnTo>
                  <a:lnTo>
                    <a:pt x="4502" y="1443"/>
                  </a:lnTo>
                  <a:lnTo>
                    <a:pt x="4525" y="1423"/>
                  </a:lnTo>
                  <a:lnTo>
                    <a:pt x="4559" y="1419"/>
                  </a:lnTo>
                  <a:lnTo>
                    <a:pt x="4615" y="1452"/>
                  </a:lnTo>
                  <a:lnTo>
                    <a:pt x="4629" y="1443"/>
                  </a:lnTo>
                  <a:lnTo>
                    <a:pt x="4653" y="1400"/>
                  </a:lnTo>
                  <a:lnTo>
                    <a:pt x="4686" y="1405"/>
                  </a:lnTo>
                  <a:close/>
                  <a:moveTo>
                    <a:pt x="3898" y="1278"/>
                  </a:moveTo>
                  <a:lnTo>
                    <a:pt x="3922" y="1249"/>
                  </a:lnTo>
                  <a:lnTo>
                    <a:pt x="3922" y="1306"/>
                  </a:lnTo>
                  <a:lnTo>
                    <a:pt x="3917" y="1400"/>
                  </a:lnTo>
                  <a:lnTo>
                    <a:pt x="3913" y="1517"/>
                  </a:lnTo>
                  <a:lnTo>
                    <a:pt x="3898" y="1645"/>
                  </a:lnTo>
                  <a:lnTo>
                    <a:pt x="3888" y="1706"/>
                  </a:lnTo>
                  <a:lnTo>
                    <a:pt x="3879" y="1772"/>
                  </a:lnTo>
                  <a:lnTo>
                    <a:pt x="3870" y="1834"/>
                  </a:lnTo>
                  <a:lnTo>
                    <a:pt x="3856" y="1890"/>
                  </a:lnTo>
                  <a:lnTo>
                    <a:pt x="3837" y="1942"/>
                  </a:lnTo>
                  <a:lnTo>
                    <a:pt x="3828" y="1965"/>
                  </a:lnTo>
                  <a:lnTo>
                    <a:pt x="3819" y="1984"/>
                  </a:lnTo>
                  <a:lnTo>
                    <a:pt x="3809" y="2004"/>
                  </a:lnTo>
                  <a:lnTo>
                    <a:pt x="3794" y="2022"/>
                  </a:lnTo>
                  <a:lnTo>
                    <a:pt x="3785" y="2036"/>
                  </a:lnTo>
                  <a:lnTo>
                    <a:pt x="3771" y="2050"/>
                  </a:lnTo>
                  <a:lnTo>
                    <a:pt x="3766" y="2036"/>
                  </a:lnTo>
                  <a:lnTo>
                    <a:pt x="3762" y="2027"/>
                  </a:lnTo>
                  <a:lnTo>
                    <a:pt x="3762" y="2009"/>
                  </a:lnTo>
                  <a:lnTo>
                    <a:pt x="3762" y="1989"/>
                  </a:lnTo>
                  <a:lnTo>
                    <a:pt x="3771" y="1951"/>
                  </a:lnTo>
                  <a:lnTo>
                    <a:pt x="3785" y="1910"/>
                  </a:lnTo>
                  <a:lnTo>
                    <a:pt x="3789" y="1871"/>
                  </a:lnTo>
                  <a:lnTo>
                    <a:pt x="3799" y="1815"/>
                  </a:lnTo>
                  <a:lnTo>
                    <a:pt x="3803" y="1758"/>
                  </a:lnTo>
                  <a:lnTo>
                    <a:pt x="3814" y="1645"/>
                  </a:lnTo>
                  <a:lnTo>
                    <a:pt x="3823" y="1531"/>
                  </a:lnTo>
                  <a:lnTo>
                    <a:pt x="3833" y="1476"/>
                  </a:lnTo>
                  <a:lnTo>
                    <a:pt x="3842" y="1419"/>
                  </a:lnTo>
                  <a:lnTo>
                    <a:pt x="3851" y="1381"/>
                  </a:lnTo>
                  <a:lnTo>
                    <a:pt x="3860" y="1343"/>
                  </a:lnTo>
                  <a:lnTo>
                    <a:pt x="3874" y="1310"/>
                  </a:lnTo>
                  <a:lnTo>
                    <a:pt x="3884" y="1296"/>
                  </a:lnTo>
                  <a:lnTo>
                    <a:pt x="3898" y="1278"/>
                  </a:lnTo>
                  <a:close/>
                  <a:moveTo>
                    <a:pt x="3083" y="1159"/>
                  </a:moveTo>
                  <a:lnTo>
                    <a:pt x="3088" y="1169"/>
                  </a:lnTo>
                  <a:lnTo>
                    <a:pt x="3088" y="1183"/>
                  </a:lnTo>
                  <a:lnTo>
                    <a:pt x="3088" y="1216"/>
                  </a:lnTo>
                  <a:lnTo>
                    <a:pt x="3088" y="1253"/>
                  </a:lnTo>
                  <a:lnTo>
                    <a:pt x="3078" y="1296"/>
                  </a:lnTo>
                  <a:lnTo>
                    <a:pt x="3035" y="1503"/>
                  </a:lnTo>
                  <a:lnTo>
                    <a:pt x="3021" y="1560"/>
                  </a:lnTo>
                  <a:lnTo>
                    <a:pt x="3017" y="1616"/>
                  </a:lnTo>
                  <a:lnTo>
                    <a:pt x="3007" y="1669"/>
                  </a:lnTo>
                  <a:lnTo>
                    <a:pt x="3007" y="1715"/>
                  </a:lnTo>
                  <a:lnTo>
                    <a:pt x="3012" y="1763"/>
                  </a:lnTo>
                  <a:lnTo>
                    <a:pt x="3021" y="1805"/>
                  </a:lnTo>
                  <a:lnTo>
                    <a:pt x="3031" y="1820"/>
                  </a:lnTo>
                  <a:lnTo>
                    <a:pt x="3040" y="1839"/>
                  </a:lnTo>
                  <a:lnTo>
                    <a:pt x="3049" y="1853"/>
                  </a:lnTo>
                  <a:lnTo>
                    <a:pt x="3064" y="1862"/>
                  </a:lnTo>
                  <a:lnTo>
                    <a:pt x="3078" y="1871"/>
                  </a:lnTo>
                  <a:lnTo>
                    <a:pt x="3102" y="1876"/>
                  </a:lnTo>
                  <a:lnTo>
                    <a:pt x="3120" y="1876"/>
                  </a:lnTo>
                  <a:lnTo>
                    <a:pt x="3130" y="1876"/>
                  </a:lnTo>
                  <a:lnTo>
                    <a:pt x="3139" y="1871"/>
                  </a:lnTo>
                  <a:lnTo>
                    <a:pt x="3191" y="1848"/>
                  </a:lnTo>
                  <a:lnTo>
                    <a:pt x="3219" y="1834"/>
                  </a:lnTo>
                  <a:lnTo>
                    <a:pt x="3233" y="1820"/>
                  </a:lnTo>
                  <a:lnTo>
                    <a:pt x="3276" y="1763"/>
                  </a:lnTo>
                  <a:lnTo>
                    <a:pt x="3337" y="1673"/>
                  </a:lnTo>
                  <a:lnTo>
                    <a:pt x="3403" y="1584"/>
                  </a:lnTo>
                  <a:lnTo>
                    <a:pt x="3431" y="1551"/>
                  </a:lnTo>
                  <a:lnTo>
                    <a:pt x="3455" y="1531"/>
                  </a:lnTo>
                  <a:lnTo>
                    <a:pt x="3479" y="1517"/>
                  </a:lnTo>
                  <a:lnTo>
                    <a:pt x="3507" y="1513"/>
                  </a:lnTo>
                  <a:lnTo>
                    <a:pt x="3525" y="1513"/>
                  </a:lnTo>
                  <a:lnTo>
                    <a:pt x="3545" y="1513"/>
                  </a:lnTo>
                  <a:lnTo>
                    <a:pt x="3582" y="1522"/>
                  </a:lnTo>
                  <a:lnTo>
                    <a:pt x="3667" y="1452"/>
                  </a:lnTo>
                  <a:lnTo>
                    <a:pt x="3681" y="1457"/>
                  </a:lnTo>
                  <a:lnTo>
                    <a:pt x="3667" y="1522"/>
                  </a:lnTo>
                  <a:lnTo>
                    <a:pt x="3658" y="1551"/>
                  </a:lnTo>
                  <a:lnTo>
                    <a:pt x="3644" y="1579"/>
                  </a:lnTo>
                  <a:lnTo>
                    <a:pt x="3625" y="1602"/>
                  </a:lnTo>
                  <a:lnTo>
                    <a:pt x="3606" y="1627"/>
                  </a:lnTo>
                  <a:lnTo>
                    <a:pt x="3592" y="1636"/>
                  </a:lnTo>
                  <a:lnTo>
                    <a:pt x="3573" y="1645"/>
                  </a:lnTo>
                  <a:lnTo>
                    <a:pt x="3559" y="1650"/>
                  </a:lnTo>
                  <a:lnTo>
                    <a:pt x="3536" y="1659"/>
                  </a:lnTo>
                  <a:lnTo>
                    <a:pt x="3493" y="1650"/>
                  </a:lnTo>
                  <a:lnTo>
                    <a:pt x="3446" y="1636"/>
                  </a:lnTo>
                  <a:lnTo>
                    <a:pt x="3431" y="1645"/>
                  </a:lnTo>
                  <a:lnTo>
                    <a:pt x="3417" y="1655"/>
                  </a:lnTo>
                  <a:lnTo>
                    <a:pt x="3408" y="1659"/>
                  </a:lnTo>
                  <a:lnTo>
                    <a:pt x="3403" y="1669"/>
                  </a:lnTo>
                  <a:lnTo>
                    <a:pt x="3398" y="1673"/>
                  </a:lnTo>
                  <a:lnTo>
                    <a:pt x="3398" y="1683"/>
                  </a:lnTo>
                  <a:lnTo>
                    <a:pt x="3417" y="1715"/>
                  </a:lnTo>
                  <a:lnTo>
                    <a:pt x="3437" y="1754"/>
                  </a:lnTo>
                  <a:lnTo>
                    <a:pt x="3455" y="1796"/>
                  </a:lnTo>
                  <a:lnTo>
                    <a:pt x="3465" y="1834"/>
                  </a:lnTo>
                  <a:lnTo>
                    <a:pt x="3394" y="1910"/>
                  </a:lnTo>
                  <a:lnTo>
                    <a:pt x="3309" y="1910"/>
                  </a:lnTo>
                  <a:lnTo>
                    <a:pt x="3258" y="1914"/>
                  </a:lnTo>
                  <a:lnTo>
                    <a:pt x="3233" y="1914"/>
                  </a:lnTo>
                  <a:lnTo>
                    <a:pt x="3210" y="1956"/>
                  </a:lnTo>
                  <a:lnTo>
                    <a:pt x="3177" y="1999"/>
                  </a:lnTo>
                  <a:lnTo>
                    <a:pt x="3159" y="2022"/>
                  </a:lnTo>
                  <a:lnTo>
                    <a:pt x="3139" y="2041"/>
                  </a:lnTo>
                  <a:lnTo>
                    <a:pt x="3120" y="2055"/>
                  </a:lnTo>
                  <a:lnTo>
                    <a:pt x="3102" y="2069"/>
                  </a:lnTo>
                  <a:lnTo>
                    <a:pt x="3083" y="2078"/>
                  </a:lnTo>
                  <a:lnTo>
                    <a:pt x="3059" y="2083"/>
                  </a:lnTo>
                  <a:lnTo>
                    <a:pt x="3040" y="2083"/>
                  </a:lnTo>
                  <a:lnTo>
                    <a:pt x="3031" y="2083"/>
                  </a:lnTo>
                  <a:lnTo>
                    <a:pt x="3021" y="2078"/>
                  </a:lnTo>
                  <a:lnTo>
                    <a:pt x="2998" y="2069"/>
                  </a:lnTo>
                  <a:lnTo>
                    <a:pt x="2989" y="2064"/>
                  </a:lnTo>
                  <a:lnTo>
                    <a:pt x="2979" y="2055"/>
                  </a:lnTo>
                  <a:lnTo>
                    <a:pt x="2964" y="2032"/>
                  </a:lnTo>
                  <a:lnTo>
                    <a:pt x="2955" y="2018"/>
                  </a:lnTo>
                  <a:lnTo>
                    <a:pt x="2946" y="1999"/>
                  </a:lnTo>
                  <a:lnTo>
                    <a:pt x="2936" y="1975"/>
                  </a:lnTo>
                  <a:lnTo>
                    <a:pt x="2927" y="1942"/>
                  </a:lnTo>
                  <a:lnTo>
                    <a:pt x="2918" y="1910"/>
                  </a:lnTo>
                  <a:lnTo>
                    <a:pt x="2918" y="1894"/>
                  </a:lnTo>
                  <a:lnTo>
                    <a:pt x="2918" y="1880"/>
                  </a:lnTo>
                  <a:lnTo>
                    <a:pt x="2918" y="1839"/>
                  </a:lnTo>
                  <a:lnTo>
                    <a:pt x="2922" y="1796"/>
                  </a:lnTo>
                  <a:lnTo>
                    <a:pt x="2932" y="1715"/>
                  </a:lnTo>
                  <a:lnTo>
                    <a:pt x="2946" y="1598"/>
                  </a:lnTo>
                  <a:lnTo>
                    <a:pt x="2955" y="1517"/>
                  </a:lnTo>
                  <a:lnTo>
                    <a:pt x="2970" y="1432"/>
                  </a:lnTo>
                  <a:lnTo>
                    <a:pt x="2993" y="1349"/>
                  </a:lnTo>
                  <a:lnTo>
                    <a:pt x="3003" y="1306"/>
                  </a:lnTo>
                  <a:lnTo>
                    <a:pt x="3017" y="1268"/>
                  </a:lnTo>
                  <a:lnTo>
                    <a:pt x="3031" y="1235"/>
                  </a:lnTo>
                  <a:lnTo>
                    <a:pt x="3045" y="1202"/>
                  </a:lnTo>
                  <a:lnTo>
                    <a:pt x="3064" y="1179"/>
                  </a:lnTo>
                  <a:lnTo>
                    <a:pt x="3083" y="1159"/>
                  </a:lnTo>
                  <a:close/>
                  <a:moveTo>
                    <a:pt x="2725" y="1169"/>
                  </a:moveTo>
                  <a:lnTo>
                    <a:pt x="2743" y="1179"/>
                  </a:lnTo>
                  <a:lnTo>
                    <a:pt x="2762" y="1188"/>
                  </a:lnTo>
                  <a:lnTo>
                    <a:pt x="2771" y="1197"/>
                  </a:lnTo>
                  <a:lnTo>
                    <a:pt x="2786" y="1211"/>
                  </a:lnTo>
                  <a:lnTo>
                    <a:pt x="2796" y="1230"/>
                  </a:lnTo>
                  <a:lnTo>
                    <a:pt x="2805" y="1244"/>
                  </a:lnTo>
                  <a:lnTo>
                    <a:pt x="2810" y="1264"/>
                  </a:lnTo>
                  <a:lnTo>
                    <a:pt x="2814" y="1282"/>
                  </a:lnTo>
                  <a:lnTo>
                    <a:pt x="2819" y="1324"/>
                  </a:lnTo>
                  <a:lnTo>
                    <a:pt x="2819" y="1372"/>
                  </a:lnTo>
                  <a:lnTo>
                    <a:pt x="2814" y="1419"/>
                  </a:lnTo>
                  <a:lnTo>
                    <a:pt x="2800" y="1471"/>
                  </a:lnTo>
                  <a:lnTo>
                    <a:pt x="2791" y="1517"/>
                  </a:lnTo>
                  <a:lnTo>
                    <a:pt x="2776" y="1570"/>
                  </a:lnTo>
                  <a:lnTo>
                    <a:pt x="2757" y="1612"/>
                  </a:lnTo>
                  <a:lnTo>
                    <a:pt x="2743" y="1659"/>
                  </a:lnTo>
                  <a:lnTo>
                    <a:pt x="2711" y="1735"/>
                  </a:lnTo>
                  <a:lnTo>
                    <a:pt x="2686" y="1786"/>
                  </a:lnTo>
                  <a:lnTo>
                    <a:pt x="2715" y="1810"/>
                  </a:lnTo>
                  <a:lnTo>
                    <a:pt x="2743" y="1834"/>
                  </a:lnTo>
                  <a:lnTo>
                    <a:pt x="2771" y="1862"/>
                  </a:lnTo>
                  <a:lnTo>
                    <a:pt x="2791" y="1890"/>
                  </a:lnTo>
                  <a:lnTo>
                    <a:pt x="2791" y="1910"/>
                  </a:lnTo>
                  <a:lnTo>
                    <a:pt x="2796" y="1933"/>
                  </a:lnTo>
                  <a:lnTo>
                    <a:pt x="2796" y="1956"/>
                  </a:lnTo>
                  <a:lnTo>
                    <a:pt x="2796" y="1984"/>
                  </a:lnTo>
                  <a:lnTo>
                    <a:pt x="2780" y="2055"/>
                  </a:lnTo>
                  <a:lnTo>
                    <a:pt x="2767" y="2088"/>
                  </a:lnTo>
                  <a:lnTo>
                    <a:pt x="2757" y="2126"/>
                  </a:lnTo>
                  <a:lnTo>
                    <a:pt x="2729" y="2192"/>
                  </a:lnTo>
                  <a:lnTo>
                    <a:pt x="2697" y="2258"/>
                  </a:lnTo>
                  <a:lnTo>
                    <a:pt x="2668" y="2310"/>
                  </a:lnTo>
                  <a:lnTo>
                    <a:pt x="2640" y="2356"/>
                  </a:lnTo>
                  <a:lnTo>
                    <a:pt x="2621" y="2381"/>
                  </a:lnTo>
                  <a:lnTo>
                    <a:pt x="2607" y="2404"/>
                  </a:lnTo>
                  <a:lnTo>
                    <a:pt x="2587" y="2427"/>
                  </a:lnTo>
                  <a:lnTo>
                    <a:pt x="2564" y="2446"/>
                  </a:lnTo>
                  <a:lnTo>
                    <a:pt x="2541" y="2466"/>
                  </a:lnTo>
                  <a:lnTo>
                    <a:pt x="2513" y="2484"/>
                  </a:lnTo>
                  <a:lnTo>
                    <a:pt x="2484" y="2503"/>
                  </a:lnTo>
                  <a:lnTo>
                    <a:pt x="2456" y="2517"/>
                  </a:lnTo>
                  <a:lnTo>
                    <a:pt x="2433" y="2526"/>
                  </a:lnTo>
                  <a:lnTo>
                    <a:pt x="2403" y="2536"/>
                  </a:lnTo>
                  <a:lnTo>
                    <a:pt x="2352" y="2545"/>
                  </a:lnTo>
                  <a:lnTo>
                    <a:pt x="2329" y="2550"/>
                  </a:lnTo>
                  <a:lnTo>
                    <a:pt x="2305" y="2545"/>
                  </a:lnTo>
                  <a:lnTo>
                    <a:pt x="2281" y="2545"/>
                  </a:lnTo>
                  <a:lnTo>
                    <a:pt x="2258" y="2540"/>
                  </a:lnTo>
                  <a:lnTo>
                    <a:pt x="2235" y="2531"/>
                  </a:lnTo>
                  <a:lnTo>
                    <a:pt x="2215" y="2522"/>
                  </a:lnTo>
                  <a:lnTo>
                    <a:pt x="2196" y="2512"/>
                  </a:lnTo>
                  <a:lnTo>
                    <a:pt x="2178" y="2498"/>
                  </a:lnTo>
                  <a:lnTo>
                    <a:pt x="2159" y="2484"/>
                  </a:lnTo>
                  <a:lnTo>
                    <a:pt x="2145" y="2466"/>
                  </a:lnTo>
                  <a:lnTo>
                    <a:pt x="2131" y="2446"/>
                  </a:lnTo>
                  <a:lnTo>
                    <a:pt x="2116" y="2427"/>
                  </a:lnTo>
                  <a:lnTo>
                    <a:pt x="2102" y="2409"/>
                  </a:lnTo>
                  <a:lnTo>
                    <a:pt x="2093" y="2386"/>
                  </a:lnTo>
                  <a:lnTo>
                    <a:pt x="2083" y="2361"/>
                  </a:lnTo>
                  <a:lnTo>
                    <a:pt x="2079" y="2333"/>
                  </a:lnTo>
                  <a:lnTo>
                    <a:pt x="2074" y="2305"/>
                  </a:lnTo>
                  <a:lnTo>
                    <a:pt x="2074" y="2282"/>
                  </a:lnTo>
                  <a:lnTo>
                    <a:pt x="2069" y="2248"/>
                  </a:lnTo>
                  <a:lnTo>
                    <a:pt x="2074" y="2220"/>
                  </a:lnTo>
                  <a:lnTo>
                    <a:pt x="2079" y="2188"/>
                  </a:lnTo>
                  <a:lnTo>
                    <a:pt x="2083" y="2154"/>
                  </a:lnTo>
                  <a:lnTo>
                    <a:pt x="2093" y="2121"/>
                  </a:lnTo>
                  <a:lnTo>
                    <a:pt x="2102" y="2088"/>
                  </a:lnTo>
                  <a:lnTo>
                    <a:pt x="2150" y="1970"/>
                  </a:lnTo>
                  <a:lnTo>
                    <a:pt x="2215" y="1820"/>
                  </a:lnTo>
                  <a:lnTo>
                    <a:pt x="2291" y="1645"/>
                  </a:lnTo>
                  <a:lnTo>
                    <a:pt x="2309" y="1636"/>
                  </a:lnTo>
                  <a:lnTo>
                    <a:pt x="2309" y="1650"/>
                  </a:lnTo>
                  <a:lnTo>
                    <a:pt x="2305" y="1669"/>
                  </a:lnTo>
                  <a:lnTo>
                    <a:pt x="2295" y="1701"/>
                  </a:lnTo>
                  <a:lnTo>
                    <a:pt x="2281" y="1744"/>
                  </a:lnTo>
                  <a:lnTo>
                    <a:pt x="2263" y="1786"/>
                  </a:lnTo>
                  <a:lnTo>
                    <a:pt x="2220" y="1876"/>
                  </a:lnTo>
                  <a:lnTo>
                    <a:pt x="2201" y="1924"/>
                  </a:lnTo>
                  <a:lnTo>
                    <a:pt x="2182" y="1970"/>
                  </a:lnTo>
                  <a:lnTo>
                    <a:pt x="2168" y="2018"/>
                  </a:lnTo>
                  <a:lnTo>
                    <a:pt x="2164" y="2041"/>
                  </a:lnTo>
                  <a:lnTo>
                    <a:pt x="2154" y="2060"/>
                  </a:lnTo>
                  <a:lnTo>
                    <a:pt x="2150" y="2107"/>
                  </a:lnTo>
                  <a:lnTo>
                    <a:pt x="2145" y="2126"/>
                  </a:lnTo>
                  <a:lnTo>
                    <a:pt x="2145" y="2149"/>
                  </a:lnTo>
                  <a:lnTo>
                    <a:pt x="2150" y="2168"/>
                  </a:lnTo>
                  <a:lnTo>
                    <a:pt x="2154" y="2188"/>
                  </a:lnTo>
                  <a:lnTo>
                    <a:pt x="2159" y="2206"/>
                  </a:lnTo>
                  <a:lnTo>
                    <a:pt x="2164" y="2225"/>
                  </a:lnTo>
                  <a:lnTo>
                    <a:pt x="2168" y="2234"/>
                  </a:lnTo>
                  <a:lnTo>
                    <a:pt x="2178" y="2239"/>
                  </a:lnTo>
                  <a:lnTo>
                    <a:pt x="2187" y="2258"/>
                  </a:lnTo>
                  <a:lnTo>
                    <a:pt x="2201" y="2271"/>
                  </a:lnTo>
                  <a:lnTo>
                    <a:pt x="2220" y="2287"/>
                  </a:lnTo>
                  <a:lnTo>
                    <a:pt x="2235" y="2296"/>
                  </a:lnTo>
                  <a:lnTo>
                    <a:pt x="2253" y="2301"/>
                  </a:lnTo>
                  <a:lnTo>
                    <a:pt x="2286" y="2315"/>
                  </a:lnTo>
                  <a:lnTo>
                    <a:pt x="2324" y="2319"/>
                  </a:lnTo>
                  <a:lnTo>
                    <a:pt x="2362" y="2324"/>
                  </a:lnTo>
                  <a:lnTo>
                    <a:pt x="2408" y="2324"/>
                  </a:lnTo>
                  <a:lnTo>
                    <a:pt x="2446" y="2319"/>
                  </a:lnTo>
                  <a:lnTo>
                    <a:pt x="2479" y="2315"/>
                  </a:lnTo>
                  <a:lnTo>
                    <a:pt x="2508" y="2305"/>
                  </a:lnTo>
                  <a:lnTo>
                    <a:pt x="2541" y="2291"/>
                  </a:lnTo>
                  <a:lnTo>
                    <a:pt x="2592" y="2271"/>
                  </a:lnTo>
                  <a:lnTo>
                    <a:pt x="2616" y="2258"/>
                  </a:lnTo>
                  <a:lnTo>
                    <a:pt x="2640" y="2239"/>
                  </a:lnTo>
                  <a:lnTo>
                    <a:pt x="2658" y="2225"/>
                  </a:lnTo>
                  <a:lnTo>
                    <a:pt x="2672" y="2206"/>
                  </a:lnTo>
                  <a:lnTo>
                    <a:pt x="2697" y="2145"/>
                  </a:lnTo>
                  <a:lnTo>
                    <a:pt x="2701" y="2117"/>
                  </a:lnTo>
                  <a:lnTo>
                    <a:pt x="2711" y="2069"/>
                  </a:lnTo>
                  <a:lnTo>
                    <a:pt x="2668" y="2046"/>
                  </a:lnTo>
                  <a:lnTo>
                    <a:pt x="2644" y="2032"/>
                  </a:lnTo>
                  <a:lnTo>
                    <a:pt x="2621" y="2013"/>
                  </a:lnTo>
                  <a:lnTo>
                    <a:pt x="2602" y="1993"/>
                  </a:lnTo>
                  <a:lnTo>
                    <a:pt x="2587" y="1975"/>
                  </a:lnTo>
                  <a:lnTo>
                    <a:pt x="2578" y="1965"/>
                  </a:lnTo>
                  <a:lnTo>
                    <a:pt x="2573" y="1956"/>
                  </a:lnTo>
                  <a:lnTo>
                    <a:pt x="2569" y="1942"/>
                  </a:lnTo>
                  <a:lnTo>
                    <a:pt x="2569" y="1933"/>
                  </a:lnTo>
                  <a:lnTo>
                    <a:pt x="2612" y="1839"/>
                  </a:lnTo>
                  <a:lnTo>
                    <a:pt x="2640" y="1763"/>
                  </a:lnTo>
                  <a:lnTo>
                    <a:pt x="2672" y="1678"/>
                  </a:lnTo>
                  <a:lnTo>
                    <a:pt x="2686" y="1631"/>
                  </a:lnTo>
                  <a:lnTo>
                    <a:pt x="2697" y="1588"/>
                  </a:lnTo>
                  <a:lnTo>
                    <a:pt x="2701" y="1547"/>
                  </a:lnTo>
                  <a:lnTo>
                    <a:pt x="2701" y="1508"/>
                  </a:lnTo>
                  <a:lnTo>
                    <a:pt x="2701" y="1490"/>
                  </a:lnTo>
                  <a:lnTo>
                    <a:pt x="2701" y="1476"/>
                  </a:lnTo>
                  <a:lnTo>
                    <a:pt x="2697" y="1457"/>
                  </a:lnTo>
                  <a:lnTo>
                    <a:pt x="2692" y="1443"/>
                  </a:lnTo>
                  <a:lnTo>
                    <a:pt x="2682" y="1428"/>
                  </a:lnTo>
                  <a:lnTo>
                    <a:pt x="2677" y="1414"/>
                  </a:lnTo>
                  <a:lnTo>
                    <a:pt x="2663" y="1405"/>
                  </a:lnTo>
                  <a:lnTo>
                    <a:pt x="2654" y="1395"/>
                  </a:lnTo>
                  <a:lnTo>
                    <a:pt x="2649" y="1367"/>
                  </a:lnTo>
                  <a:lnTo>
                    <a:pt x="2649" y="1338"/>
                  </a:lnTo>
                  <a:lnTo>
                    <a:pt x="2654" y="1306"/>
                  </a:lnTo>
                  <a:lnTo>
                    <a:pt x="2663" y="1273"/>
                  </a:lnTo>
                  <a:lnTo>
                    <a:pt x="2672" y="1244"/>
                  </a:lnTo>
                  <a:lnTo>
                    <a:pt x="2686" y="1216"/>
                  </a:lnTo>
                  <a:lnTo>
                    <a:pt x="2697" y="1202"/>
                  </a:lnTo>
                  <a:lnTo>
                    <a:pt x="2706" y="1188"/>
                  </a:lnTo>
                  <a:lnTo>
                    <a:pt x="2725" y="1169"/>
                  </a:lnTo>
                  <a:close/>
                  <a:moveTo>
                    <a:pt x="3125" y="0"/>
                  </a:moveTo>
                  <a:lnTo>
                    <a:pt x="3111" y="37"/>
                  </a:lnTo>
                  <a:lnTo>
                    <a:pt x="3097" y="62"/>
                  </a:lnTo>
                  <a:lnTo>
                    <a:pt x="3083" y="90"/>
                  </a:lnTo>
                  <a:lnTo>
                    <a:pt x="3049" y="136"/>
                  </a:lnTo>
                  <a:lnTo>
                    <a:pt x="3012" y="189"/>
                  </a:lnTo>
                  <a:lnTo>
                    <a:pt x="2989" y="216"/>
                  </a:lnTo>
                  <a:lnTo>
                    <a:pt x="2964" y="246"/>
                  </a:lnTo>
                  <a:lnTo>
                    <a:pt x="2899" y="320"/>
                  </a:lnTo>
                  <a:lnTo>
                    <a:pt x="2861" y="358"/>
                  </a:lnTo>
                  <a:lnTo>
                    <a:pt x="2819" y="396"/>
                  </a:lnTo>
                  <a:lnTo>
                    <a:pt x="2734" y="471"/>
                  </a:lnTo>
                  <a:lnTo>
                    <a:pt x="2644" y="542"/>
                  </a:lnTo>
                  <a:lnTo>
                    <a:pt x="2559" y="613"/>
                  </a:lnTo>
                  <a:lnTo>
                    <a:pt x="2517" y="646"/>
                  </a:lnTo>
                  <a:lnTo>
                    <a:pt x="2479" y="683"/>
                  </a:lnTo>
                  <a:lnTo>
                    <a:pt x="2442" y="717"/>
                  </a:lnTo>
                  <a:lnTo>
                    <a:pt x="2399" y="749"/>
                  </a:lnTo>
                  <a:lnTo>
                    <a:pt x="2329" y="806"/>
                  </a:lnTo>
                  <a:lnTo>
                    <a:pt x="2253" y="862"/>
                  </a:lnTo>
                  <a:lnTo>
                    <a:pt x="2182" y="924"/>
                  </a:lnTo>
                  <a:lnTo>
                    <a:pt x="2111" y="981"/>
                  </a:lnTo>
                  <a:lnTo>
                    <a:pt x="2102" y="1000"/>
                  </a:lnTo>
                  <a:lnTo>
                    <a:pt x="2097" y="1023"/>
                  </a:lnTo>
                  <a:lnTo>
                    <a:pt x="2088" y="1080"/>
                  </a:lnTo>
                  <a:lnTo>
                    <a:pt x="2083" y="1145"/>
                  </a:lnTo>
                  <a:lnTo>
                    <a:pt x="2079" y="1216"/>
                  </a:lnTo>
                  <a:lnTo>
                    <a:pt x="2069" y="1349"/>
                  </a:lnTo>
                  <a:lnTo>
                    <a:pt x="2069" y="1405"/>
                  </a:lnTo>
                  <a:lnTo>
                    <a:pt x="2069" y="1448"/>
                  </a:lnTo>
                  <a:lnTo>
                    <a:pt x="2065" y="1462"/>
                  </a:lnTo>
                  <a:lnTo>
                    <a:pt x="2060" y="1476"/>
                  </a:lnTo>
                  <a:lnTo>
                    <a:pt x="2046" y="1513"/>
                  </a:lnTo>
                  <a:lnTo>
                    <a:pt x="2026" y="1551"/>
                  </a:lnTo>
                  <a:lnTo>
                    <a:pt x="2003" y="1593"/>
                  </a:lnTo>
                  <a:lnTo>
                    <a:pt x="1975" y="1636"/>
                  </a:lnTo>
                  <a:lnTo>
                    <a:pt x="1947" y="1673"/>
                  </a:lnTo>
                  <a:lnTo>
                    <a:pt x="1918" y="1701"/>
                  </a:lnTo>
                  <a:lnTo>
                    <a:pt x="1904" y="1711"/>
                  </a:lnTo>
                  <a:lnTo>
                    <a:pt x="1895" y="1721"/>
                  </a:lnTo>
                  <a:lnTo>
                    <a:pt x="1589" y="1862"/>
                  </a:lnTo>
                  <a:lnTo>
                    <a:pt x="1584" y="1890"/>
                  </a:lnTo>
                  <a:lnTo>
                    <a:pt x="1564" y="1928"/>
                  </a:lnTo>
                  <a:lnTo>
                    <a:pt x="1546" y="1975"/>
                  </a:lnTo>
                  <a:lnTo>
                    <a:pt x="1532" y="2004"/>
                  </a:lnTo>
                  <a:lnTo>
                    <a:pt x="1527" y="2018"/>
                  </a:lnTo>
                  <a:lnTo>
                    <a:pt x="1518" y="2032"/>
                  </a:lnTo>
                  <a:lnTo>
                    <a:pt x="1495" y="2055"/>
                  </a:lnTo>
                  <a:lnTo>
                    <a:pt x="1470" y="2078"/>
                  </a:lnTo>
                  <a:lnTo>
                    <a:pt x="1456" y="2098"/>
                  </a:lnTo>
                  <a:lnTo>
                    <a:pt x="1315" y="2140"/>
                  </a:lnTo>
                  <a:lnTo>
                    <a:pt x="1272" y="2154"/>
                  </a:lnTo>
                  <a:lnTo>
                    <a:pt x="1230" y="2159"/>
                  </a:lnTo>
                  <a:lnTo>
                    <a:pt x="1197" y="2163"/>
                  </a:lnTo>
                  <a:lnTo>
                    <a:pt x="1183" y="2159"/>
                  </a:lnTo>
                  <a:lnTo>
                    <a:pt x="1173" y="2159"/>
                  </a:lnTo>
                  <a:lnTo>
                    <a:pt x="1221" y="2135"/>
                  </a:lnTo>
                  <a:lnTo>
                    <a:pt x="1263" y="2107"/>
                  </a:lnTo>
                  <a:lnTo>
                    <a:pt x="1311" y="2078"/>
                  </a:lnTo>
                  <a:lnTo>
                    <a:pt x="1353" y="2046"/>
                  </a:lnTo>
                  <a:lnTo>
                    <a:pt x="1396" y="2013"/>
                  </a:lnTo>
                  <a:lnTo>
                    <a:pt x="1433" y="1975"/>
                  </a:lnTo>
                  <a:lnTo>
                    <a:pt x="1470" y="1942"/>
                  </a:lnTo>
                  <a:lnTo>
                    <a:pt x="1504" y="1905"/>
                  </a:lnTo>
                  <a:lnTo>
                    <a:pt x="1481" y="1905"/>
                  </a:lnTo>
                  <a:lnTo>
                    <a:pt x="1456" y="1899"/>
                  </a:lnTo>
                  <a:lnTo>
                    <a:pt x="1419" y="1890"/>
                  </a:lnTo>
                  <a:lnTo>
                    <a:pt x="1396" y="1880"/>
                  </a:lnTo>
                  <a:lnTo>
                    <a:pt x="1380" y="1876"/>
                  </a:lnTo>
                  <a:lnTo>
                    <a:pt x="1371" y="1867"/>
                  </a:lnTo>
                  <a:lnTo>
                    <a:pt x="1362" y="1853"/>
                  </a:lnTo>
                  <a:lnTo>
                    <a:pt x="1357" y="1843"/>
                  </a:lnTo>
                  <a:lnTo>
                    <a:pt x="1357" y="1834"/>
                  </a:lnTo>
                  <a:lnTo>
                    <a:pt x="1353" y="1810"/>
                  </a:lnTo>
                  <a:lnTo>
                    <a:pt x="1357" y="1791"/>
                  </a:lnTo>
                  <a:lnTo>
                    <a:pt x="1367" y="1768"/>
                  </a:lnTo>
                  <a:lnTo>
                    <a:pt x="1380" y="1744"/>
                  </a:lnTo>
                  <a:lnTo>
                    <a:pt x="1396" y="1721"/>
                  </a:lnTo>
                  <a:lnTo>
                    <a:pt x="1414" y="1697"/>
                  </a:lnTo>
                  <a:lnTo>
                    <a:pt x="1451" y="1650"/>
                  </a:lnTo>
                  <a:lnTo>
                    <a:pt x="1490" y="1607"/>
                  </a:lnTo>
                  <a:lnTo>
                    <a:pt x="1504" y="1607"/>
                  </a:lnTo>
                  <a:lnTo>
                    <a:pt x="1518" y="1607"/>
                  </a:lnTo>
                  <a:lnTo>
                    <a:pt x="1532" y="1607"/>
                  </a:lnTo>
                  <a:lnTo>
                    <a:pt x="1541" y="1616"/>
                  </a:lnTo>
                  <a:lnTo>
                    <a:pt x="1550" y="1627"/>
                  </a:lnTo>
                  <a:lnTo>
                    <a:pt x="1560" y="1636"/>
                  </a:lnTo>
                  <a:lnTo>
                    <a:pt x="1579" y="1664"/>
                  </a:lnTo>
                  <a:lnTo>
                    <a:pt x="1589" y="1697"/>
                  </a:lnTo>
                  <a:lnTo>
                    <a:pt x="1603" y="1730"/>
                  </a:lnTo>
                  <a:lnTo>
                    <a:pt x="1607" y="1758"/>
                  </a:lnTo>
                  <a:lnTo>
                    <a:pt x="1612" y="1777"/>
                  </a:lnTo>
                  <a:lnTo>
                    <a:pt x="1697" y="1706"/>
                  </a:lnTo>
                  <a:lnTo>
                    <a:pt x="1739" y="1715"/>
                  </a:lnTo>
                  <a:lnTo>
                    <a:pt x="1768" y="1683"/>
                  </a:lnTo>
                  <a:lnTo>
                    <a:pt x="1782" y="1664"/>
                  </a:lnTo>
                  <a:lnTo>
                    <a:pt x="1801" y="1650"/>
                  </a:lnTo>
                  <a:lnTo>
                    <a:pt x="1824" y="1664"/>
                  </a:lnTo>
                  <a:lnTo>
                    <a:pt x="1881" y="1588"/>
                  </a:lnTo>
                  <a:lnTo>
                    <a:pt x="1923" y="1598"/>
                  </a:lnTo>
                  <a:lnTo>
                    <a:pt x="1961" y="1579"/>
                  </a:lnTo>
                  <a:lnTo>
                    <a:pt x="1971" y="1560"/>
                  </a:lnTo>
                  <a:lnTo>
                    <a:pt x="1980" y="1547"/>
                  </a:lnTo>
                  <a:lnTo>
                    <a:pt x="1994" y="1513"/>
                  </a:lnTo>
                  <a:lnTo>
                    <a:pt x="2003" y="1494"/>
                  </a:lnTo>
                  <a:lnTo>
                    <a:pt x="2008" y="1480"/>
                  </a:lnTo>
                  <a:lnTo>
                    <a:pt x="2012" y="1462"/>
                  </a:lnTo>
                  <a:lnTo>
                    <a:pt x="2012" y="1437"/>
                  </a:lnTo>
                  <a:lnTo>
                    <a:pt x="2003" y="1391"/>
                  </a:lnTo>
                  <a:lnTo>
                    <a:pt x="1994" y="1338"/>
                  </a:lnTo>
                  <a:lnTo>
                    <a:pt x="1989" y="1282"/>
                  </a:lnTo>
                  <a:lnTo>
                    <a:pt x="1989" y="1259"/>
                  </a:lnTo>
                  <a:lnTo>
                    <a:pt x="1989" y="1235"/>
                  </a:lnTo>
                  <a:lnTo>
                    <a:pt x="1994" y="1211"/>
                  </a:lnTo>
                  <a:lnTo>
                    <a:pt x="1998" y="1188"/>
                  </a:lnTo>
                  <a:lnTo>
                    <a:pt x="2012" y="1136"/>
                  </a:lnTo>
                  <a:lnTo>
                    <a:pt x="2026" y="1080"/>
                  </a:lnTo>
                  <a:lnTo>
                    <a:pt x="2036" y="1051"/>
                  </a:lnTo>
                  <a:lnTo>
                    <a:pt x="2051" y="1023"/>
                  </a:lnTo>
                  <a:lnTo>
                    <a:pt x="2060" y="995"/>
                  </a:lnTo>
                  <a:lnTo>
                    <a:pt x="2074" y="971"/>
                  </a:lnTo>
                  <a:lnTo>
                    <a:pt x="2088" y="943"/>
                  </a:lnTo>
                  <a:lnTo>
                    <a:pt x="2102" y="919"/>
                  </a:lnTo>
                  <a:lnTo>
                    <a:pt x="2116" y="896"/>
                  </a:lnTo>
                  <a:lnTo>
                    <a:pt x="2136" y="872"/>
                  </a:lnTo>
                  <a:lnTo>
                    <a:pt x="2150" y="853"/>
                  </a:lnTo>
                  <a:lnTo>
                    <a:pt x="2168" y="834"/>
                  </a:lnTo>
                  <a:lnTo>
                    <a:pt x="2338" y="692"/>
                  </a:lnTo>
                  <a:lnTo>
                    <a:pt x="2513" y="542"/>
                  </a:lnTo>
                  <a:lnTo>
                    <a:pt x="2686" y="396"/>
                  </a:lnTo>
                  <a:lnTo>
                    <a:pt x="3026" y="99"/>
                  </a:lnTo>
                  <a:lnTo>
                    <a:pt x="3088" y="37"/>
                  </a:lnTo>
                  <a:lnTo>
                    <a:pt x="3125" y="0"/>
                  </a:lnTo>
                  <a:close/>
                  <a:moveTo>
                    <a:pt x="6883" y="1979"/>
                  </a:moveTo>
                  <a:lnTo>
                    <a:pt x="6906" y="1979"/>
                  </a:lnTo>
                  <a:lnTo>
                    <a:pt x="6920" y="1979"/>
                  </a:lnTo>
                  <a:lnTo>
                    <a:pt x="6934" y="1979"/>
                  </a:lnTo>
                  <a:lnTo>
                    <a:pt x="6957" y="1970"/>
                  </a:lnTo>
                  <a:lnTo>
                    <a:pt x="6977" y="1961"/>
                  </a:lnTo>
                  <a:lnTo>
                    <a:pt x="6996" y="1951"/>
                  </a:lnTo>
                  <a:lnTo>
                    <a:pt x="7014" y="1933"/>
                  </a:lnTo>
                  <a:lnTo>
                    <a:pt x="7033" y="1919"/>
                  </a:lnTo>
                  <a:lnTo>
                    <a:pt x="7047" y="1894"/>
                  </a:lnTo>
                  <a:lnTo>
                    <a:pt x="7170" y="1853"/>
                  </a:lnTo>
                  <a:lnTo>
                    <a:pt x="7198" y="1791"/>
                  </a:lnTo>
                  <a:lnTo>
                    <a:pt x="7249" y="1777"/>
                  </a:lnTo>
                  <a:lnTo>
                    <a:pt x="7283" y="1701"/>
                  </a:lnTo>
                  <a:lnTo>
                    <a:pt x="7297" y="1711"/>
                  </a:lnTo>
                  <a:lnTo>
                    <a:pt x="7292" y="1721"/>
                  </a:lnTo>
                  <a:lnTo>
                    <a:pt x="7292" y="1726"/>
                  </a:lnTo>
                  <a:lnTo>
                    <a:pt x="7292" y="1744"/>
                  </a:lnTo>
                  <a:lnTo>
                    <a:pt x="7292" y="1763"/>
                  </a:lnTo>
                  <a:lnTo>
                    <a:pt x="7292" y="1777"/>
                  </a:lnTo>
                  <a:lnTo>
                    <a:pt x="7288" y="1810"/>
                  </a:lnTo>
                  <a:lnTo>
                    <a:pt x="7278" y="1834"/>
                  </a:lnTo>
                  <a:lnTo>
                    <a:pt x="7269" y="1853"/>
                  </a:lnTo>
                  <a:lnTo>
                    <a:pt x="7260" y="1871"/>
                  </a:lnTo>
                  <a:lnTo>
                    <a:pt x="7240" y="1885"/>
                  </a:lnTo>
                  <a:lnTo>
                    <a:pt x="7226" y="1899"/>
                  </a:lnTo>
                  <a:lnTo>
                    <a:pt x="7179" y="1938"/>
                  </a:lnTo>
                  <a:lnTo>
                    <a:pt x="7155" y="1956"/>
                  </a:lnTo>
                  <a:lnTo>
                    <a:pt x="7141" y="1975"/>
                  </a:lnTo>
                  <a:lnTo>
                    <a:pt x="7122" y="1989"/>
                  </a:lnTo>
                  <a:lnTo>
                    <a:pt x="7113" y="1993"/>
                  </a:lnTo>
                  <a:lnTo>
                    <a:pt x="7099" y="1999"/>
                  </a:lnTo>
                  <a:lnTo>
                    <a:pt x="7028" y="2013"/>
                  </a:lnTo>
                  <a:lnTo>
                    <a:pt x="6996" y="2060"/>
                  </a:lnTo>
                  <a:lnTo>
                    <a:pt x="6966" y="2093"/>
                  </a:lnTo>
                  <a:lnTo>
                    <a:pt x="6957" y="2107"/>
                  </a:lnTo>
                  <a:lnTo>
                    <a:pt x="6943" y="2121"/>
                  </a:lnTo>
                  <a:lnTo>
                    <a:pt x="6925" y="2131"/>
                  </a:lnTo>
                  <a:lnTo>
                    <a:pt x="6911" y="2145"/>
                  </a:lnTo>
                  <a:lnTo>
                    <a:pt x="6897" y="2154"/>
                  </a:lnTo>
                  <a:lnTo>
                    <a:pt x="6877" y="2163"/>
                  </a:lnTo>
                  <a:lnTo>
                    <a:pt x="6863" y="2168"/>
                  </a:lnTo>
                  <a:lnTo>
                    <a:pt x="6844" y="2173"/>
                  </a:lnTo>
                  <a:lnTo>
                    <a:pt x="6830" y="2168"/>
                  </a:lnTo>
                  <a:lnTo>
                    <a:pt x="6812" y="2163"/>
                  </a:lnTo>
                  <a:lnTo>
                    <a:pt x="6798" y="2159"/>
                  </a:lnTo>
                  <a:lnTo>
                    <a:pt x="6783" y="2149"/>
                  </a:lnTo>
                  <a:lnTo>
                    <a:pt x="6769" y="2140"/>
                  </a:lnTo>
                  <a:lnTo>
                    <a:pt x="6759" y="2126"/>
                  </a:lnTo>
                  <a:lnTo>
                    <a:pt x="6745" y="2117"/>
                  </a:lnTo>
                  <a:lnTo>
                    <a:pt x="6741" y="2098"/>
                  </a:lnTo>
                  <a:lnTo>
                    <a:pt x="6731" y="2083"/>
                  </a:lnTo>
                  <a:lnTo>
                    <a:pt x="6722" y="2064"/>
                  </a:lnTo>
                  <a:lnTo>
                    <a:pt x="6717" y="2046"/>
                  </a:lnTo>
                  <a:lnTo>
                    <a:pt x="6713" y="2027"/>
                  </a:lnTo>
                  <a:lnTo>
                    <a:pt x="6708" y="1989"/>
                  </a:lnTo>
                  <a:lnTo>
                    <a:pt x="6703" y="1947"/>
                  </a:lnTo>
                  <a:lnTo>
                    <a:pt x="6703" y="1899"/>
                  </a:lnTo>
                  <a:lnTo>
                    <a:pt x="6703" y="1857"/>
                  </a:lnTo>
                  <a:lnTo>
                    <a:pt x="6708" y="1810"/>
                  </a:lnTo>
                  <a:lnTo>
                    <a:pt x="6717" y="1726"/>
                  </a:lnTo>
                  <a:lnTo>
                    <a:pt x="6736" y="1593"/>
                  </a:lnTo>
                  <a:lnTo>
                    <a:pt x="6750" y="1513"/>
                  </a:lnTo>
                  <a:lnTo>
                    <a:pt x="6755" y="1466"/>
                  </a:lnTo>
                  <a:lnTo>
                    <a:pt x="6764" y="1414"/>
                  </a:lnTo>
                  <a:lnTo>
                    <a:pt x="6778" y="1363"/>
                  </a:lnTo>
                  <a:lnTo>
                    <a:pt x="6793" y="1315"/>
                  </a:lnTo>
                  <a:lnTo>
                    <a:pt x="6812" y="1278"/>
                  </a:lnTo>
                  <a:lnTo>
                    <a:pt x="6830" y="1244"/>
                  </a:lnTo>
                  <a:lnTo>
                    <a:pt x="6844" y="1259"/>
                  </a:lnTo>
                  <a:lnTo>
                    <a:pt x="6821" y="1531"/>
                  </a:lnTo>
                  <a:lnTo>
                    <a:pt x="6807" y="1636"/>
                  </a:lnTo>
                  <a:lnTo>
                    <a:pt x="6798" y="1701"/>
                  </a:lnTo>
                  <a:lnTo>
                    <a:pt x="6798" y="1772"/>
                  </a:lnTo>
                  <a:lnTo>
                    <a:pt x="6798" y="1805"/>
                  </a:lnTo>
                  <a:lnTo>
                    <a:pt x="6798" y="1843"/>
                  </a:lnTo>
                  <a:lnTo>
                    <a:pt x="6802" y="1871"/>
                  </a:lnTo>
                  <a:lnTo>
                    <a:pt x="6812" y="1899"/>
                  </a:lnTo>
                  <a:lnTo>
                    <a:pt x="6826" y="1928"/>
                  </a:lnTo>
                  <a:lnTo>
                    <a:pt x="6840" y="1951"/>
                  </a:lnTo>
                  <a:lnTo>
                    <a:pt x="6849" y="1961"/>
                  </a:lnTo>
                  <a:lnTo>
                    <a:pt x="6858" y="1965"/>
                  </a:lnTo>
                  <a:lnTo>
                    <a:pt x="6868" y="1975"/>
                  </a:lnTo>
                  <a:lnTo>
                    <a:pt x="6883" y="1979"/>
                  </a:lnTo>
                  <a:close/>
                  <a:moveTo>
                    <a:pt x="6524" y="1584"/>
                  </a:moveTo>
                  <a:lnTo>
                    <a:pt x="6529" y="1607"/>
                  </a:lnTo>
                  <a:lnTo>
                    <a:pt x="6524" y="1636"/>
                  </a:lnTo>
                  <a:lnTo>
                    <a:pt x="6515" y="1697"/>
                  </a:lnTo>
                  <a:lnTo>
                    <a:pt x="6495" y="1768"/>
                  </a:lnTo>
                  <a:lnTo>
                    <a:pt x="6472" y="1839"/>
                  </a:lnTo>
                  <a:lnTo>
                    <a:pt x="6458" y="1871"/>
                  </a:lnTo>
                  <a:lnTo>
                    <a:pt x="6444" y="1910"/>
                  </a:lnTo>
                  <a:lnTo>
                    <a:pt x="6430" y="1942"/>
                  </a:lnTo>
                  <a:lnTo>
                    <a:pt x="6416" y="1970"/>
                  </a:lnTo>
                  <a:lnTo>
                    <a:pt x="6396" y="2004"/>
                  </a:lnTo>
                  <a:lnTo>
                    <a:pt x="6382" y="2027"/>
                  </a:lnTo>
                  <a:lnTo>
                    <a:pt x="6364" y="2046"/>
                  </a:lnTo>
                  <a:lnTo>
                    <a:pt x="6345" y="2064"/>
                  </a:lnTo>
                  <a:lnTo>
                    <a:pt x="6326" y="2083"/>
                  </a:lnTo>
                  <a:lnTo>
                    <a:pt x="6302" y="2098"/>
                  </a:lnTo>
                  <a:lnTo>
                    <a:pt x="6274" y="2107"/>
                  </a:lnTo>
                  <a:lnTo>
                    <a:pt x="6251" y="2121"/>
                  </a:lnTo>
                  <a:lnTo>
                    <a:pt x="6194" y="2135"/>
                  </a:lnTo>
                  <a:lnTo>
                    <a:pt x="6138" y="2149"/>
                  </a:lnTo>
                  <a:lnTo>
                    <a:pt x="6132" y="2140"/>
                  </a:lnTo>
                  <a:lnTo>
                    <a:pt x="6138" y="2126"/>
                  </a:lnTo>
                  <a:lnTo>
                    <a:pt x="6147" y="2107"/>
                  </a:lnTo>
                  <a:lnTo>
                    <a:pt x="6166" y="2078"/>
                  </a:lnTo>
                  <a:lnTo>
                    <a:pt x="6180" y="2064"/>
                  </a:lnTo>
                  <a:lnTo>
                    <a:pt x="6194" y="2050"/>
                  </a:lnTo>
                  <a:lnTo>
                    <a:pt x="6228" y="2022"/>
                  </a:lnTo>
                  <a:lnTo>
                    <a:pt x="6260" y="1999"/>
                  </a:lnTo>
                  <a:lnTo>
                    <a:pt x="6297" y="1970"/>
                  </a:lnTo>
                  <a:lnTo>
                    <a:pt x="6359" y="1928"/>
                  </a:lnTo>
                  <a:lnTo>
                    <a:pt x="6500" y="1574"/>
                  </a:lnTo>
                  <a:lnTo>
                    <a:pt x="6524" y="1584"/>
                  </a:lnTo>
                  <a:close/>
                  <a:moveTo>
                    <a:pt x="6504" y="1391"/>
                  </a:moveTo>
                  <a:lnTo>
                    <a:pt x="6481" y="1391"/>
                  </a:lnTo>
                  <a:lnTo>
                    <a:pt x="6392" y="1296"/>
                  </a:lnTo>
                  <a:lnTo>
                    <a:pt x="6401" y="1244"/>
                  </a:lnTo>
                  <a:lnTo>
                    <a:pt x="6410" y="1221"/>
                  </a:lnTo>
                  <a:lnTo>
                    <a:pt x="6421" y="1197"/>
                  </a:lnTo>
                  <a:lnTo>
                    <a:pt x="6449" y="1145"/>
                  </a:lnTo>
                  <a:lnTo>
                    <a:pt x="6477" y="1099"/>
                  </a:lnTo>
                  <a:lnTo>
                    <a:pt x="6504" y="1112"/>
                  </a:lnTo>
                  <a:lnTo>
                    <a:pt x="6529" y="1126"/>
                  </a:lnTo>
                  <a:lnTo>
                    <a:pt x="6543" y="1140"/>
                  </a:lnTo>
                  <a:lnTo>
                    <a:pt x="6557" y="1154"/>
                  </a:lnTo>
                  <a:lnTo>
                    <a:pt x="6566" y="1174"/>
                  </a:lnTo>
                  <a:lnTo>
                    <a:pt x="6571" y="1193"/>
                  </a:lnTo>
                  <a:lnTo>
                    <a:pt x="6575" y="1211"/>
                  </a:lnTo>
                  <a:lnTo>
                    <a:pt x="6571" y="1230"/>
                  </a:lnTo>
                  <a:lnTo>
                    <a:pt x="6571" y="1253"/>
                  </a:lnTo>
                  <a:lnTo>
                    <a:pt x="6562" y="1273"/>
                  </a:lnTo>
                  <a:lnTo>
                    <a:pt x="6548" y="1315"/>
                  </a:lnTo>
                  <a:lnTo>
                    <a:pt x="6538" y="1334"/>
                  </a:lnTo>
                  <a:lnTo>
                    <a:pt x="6524" y="1353"/>
                  </a:lnTo>
                  <a:lnTo>
                    <a:pt x="6504" y="1391"/>
                  </a:lnTo>
                  <a:close/>
                  <a:moveTo>
                    <a:pt x="5228" y="2588"/>
                  </a:moveTo>
                  <a:lnTo>
                    <a:pt x="5171" y="2602"/>
                  </a:lnTo>
                  <a:lnTo>
                    <a:pt x="5143" y="2611"/>
                  </a:lnTo>
                  <a:lnTo>
                    <a:pt x="5115" y="2611"/>
                  </a:lnTo>
                  <a:lnTo>
                    <a:pt x="5086" y="2611"/>
                  </a:lnTo>
                  <a:lnTo>
                    <a:pt x="5072" y="2607"/>
                  </a:lnTo>
                  <a:lnTo>
                    <a:pt x="5058" y="2607"/>
                  </a:lnTo>
                  <a:lnTo>
                    <a:pt x="5025" y="2593"/>
                  </a:lnTo>
                  <a:lnTo>
                    <a:pt x="4987" y="2579"/>
                  </a:lnTo>
                  <a:lnTo>
                    <a:pt x="4959" y="2560"/>
                  </a:lnTo>
                  <a:lnTo>
                    <a:pt x="4931" y="2536"/>
                  </a:lnTo>
                  <a:lnTo>
                    <a:pt x="4907" y="2508"/>
                  </a:lnTo>
                  <a:lnTo>
                    <a:pt x="4897" y="2494"/>
                  </a:lnTo>
                  <a:lnTo>
                    <a:pt x="4893" y="2480"/>
                  </a:lnTo>
                  <a:lnTo>
                    <a:pt x="4879" y="2446"/>
                  </a:lnTo>
                  <a:lnTo>
                    <a:pt x="4869" y="2409"/>
                  </a:lnTo>
                  <a:lnTo>
                    <a:pt x="4860" y="2372"/>
                  </a:lnTo>
                  <a:lnTo>
                    <a:pt x="4855" y="2333"/>
                  </a:lnTo>
                  <a:lnTo>
                    <a:pt x="4855" y="2296"/>
                  </a:lnTo>
                  <a:lnTo>
                    <a:pt x="4860" y="2253"/>
                  </a:lnTo>
                  <a:lnTo>
                    <a:pt x="4869" y="2177"/>
                  </a:lnTo>
                  <a:lnTo>
                    <a:pt x="4879" y="2140"/>
                  </a:lnTo>
                  <a:lnTo>
                    <a:pt x="4888" y="2103"/>
                  </a:lnTo>
                  <a:lnTo>
                    <a:pt x="4907" y="2041"/>
                  </a:lnTo>
                  <a:lnTo>
                    <a:pt x="4959" y="1914"/>
                  </a:lnTo>
                  <a:lnTo>
                    <a:pt x="4987" y="1848"/>
                  </a:lnTo>
                  <a:lnTo>
                    <a:pt x="5010" y="1786"/>
                  </a:lnTo>
                  <a:lnTo>
                    <a:pt x="5035" y="1768"/>
                  </a:lnTo>
                  <a:lnTo>
                    <a:pt x="4940" y="2074"/>
                  </a:lnTo>
                  <a:lnTo>
                    <a:pt x="4936" y="2107"/>
                  </a:lnTo>
                  <a:lnTo>
                    <a:pt x="4931" y="2140"/>
                  </a:lnTo>
                  <a:lnTo>
                    <a:pt x="4931" y="2168"/>
                  </a:lnTo>
                  <a:lnTo>
                    <a:pt x="4936" y="2197"/>
                  </a:lnTo>
                  <a:lnTo>
                    <a:pt x="4936" y="2211"/>
                  </a:lnTo>
                  <a:lnTo>
                    <a:pt x="4940" y="2225"/>
                  </a:lnTo>
                  <a:lnTo>
                    <a:pt x="4950" y="2248"/>
                  </a:lnTo>
                  <a:lnTo>
                    <a:pt x="4964" y="2271"/>
                  </a:lnTo>
                  <a:lnTo>
                    <a:pt x="4978" y="2291"/>
                  </a:lnTo>
                  <a:lnTo>
                    <a:pt x="4996" y="2305"/>
                  </a:lnTo>
                  <a:lnTo>
                    <a:pt x="5015" y="2324"/>
                  </a:lnTo>
                  <a:lnTo>
                    <a:pt x="5035" y="2333"/>
                  </a:lnTo>
                  <a:lnTo>
                    <a:pt x="5058" y="2347"/>
                  </a:lnTo>
                  <a:lnTo>
                    <a:pt x="5081" y="2352"/>
                  </a:lnTo>
                  <a:lnTo>
                    <a:pt x="5110" y="2361"/>
                  </a:lnTo>
                  <a:lnTo>
                    <a:pt x="5134" y="2366"/>
                  </a:lnTo>
                  <a:lnTo>
                    <a:pt x="5162" y="2366"/>
                  </a:lnTo>
                  <a:lnTo>
                    <a:pt x="5219" y="2361"/>
                  </a:lnTo>
                  <a:lnTo>
                    <a:pt x="5246" y="2356"/>
                  </a:lnTo>
                  <a:lnTo>
                    <a:pt x="5274" y="2352"/>
                  </a:lnTo>
                  <a:lnTo>
                    <a:pt x="5303" y="2342"/>
                  </a:lnTo>
                  <a:lnTo>
                    <a:pt x="5331" y="2329"/>
                  </a:lnTo>
                  <a:lnTo>
                    <a:pt x="5359" y="2315"/>
                  </a:lnTo>
                  <a:lnTo>
                    <a:pt x="5387" y="2301"/>
                  </a:lnTo>
                  <a:lnTo>
                    <a:pt x="5416" y="2282"/>
                  </a:lnTo>
                  <a:lnTo>
                    <a:pt x="5440" y="2258"/>
                  </a:lnTo>
                  <a:lnTo>
                    <a:pt x="5463" y="2234"/>
                  </a:lnTo>
                  <a:lnTo>
                    <a:pt x="5483" y="2211"/>
                  </a:lnTo>
                  <a:lnTo>
                    <a:pt x="5506" y="2183"/>
                  </a:lnTo>
                  <a:lnTo>
                    <a:pt x="5525" y="2149"/>
                  </a:lnTo>
                  <a:lnTo>
                    <a:pt x="5539" y="2117"/>
                  </a:lnTo>
                  <a:lnTo>
                    <a:pt x="5553" y="2083"/>
                  </a:lnTo>
                  <a:lnTo>
                    <a:pt x="5562" y="2050"/>
                  </a:lnTo>
                  <a:lnTo>
                    <a:pt x="5567" y="2032"/>
                  </a:lnTo>
                  <a:lnTo>
                    <a:pt x="5571" y="2013"/>
                  </a:lnTo>
                  <a:lnTo>
                    <a:pt x="5571" y="1899"/>
                  </a:lnTo>
                  <a:lnTo>
                    <a:pt x="5571" y="1857"/>
                  </a:lnTo>
                  <a:lnTo>
                    <a:pt x="5577" y="1820"/>
                  </a:lnTo>
                  <a:lnTo>
                    <a:pt x="5582" y="1782"/>
                  </a:lnTo>
                  <a:lnTo>
                    <a:pt x="5591" y="1740"/>
                  </a:lnTo>
                  <a:lnTo>
                    <a:pt x="5610" y="1687"/>
                  </a:lnTo>
                  <a:lnTo>
                    <a:pt x="5633" y="1631"/>
                  </a:lnTo>
                  <a:lnTo>
                    <a:pt x="5656" y="1570"/>
                  </a:lnTo>
                  <a:lnTo>
                    <a:pt x="5681" y="1574"/>
                  </a:lnTo>
                  <a:lnTo>
                    <a:pt x="5681" y="1584"/>
                  </a:lnTo>
                  <a:lnTo>
                    <a:pt x="5671" y="1697"/>
                  </a:lnTo>
                  <a:lnTo>
                    <a:pt x="5651" y="1829"/>
                  </a:lnTo>
                  <a:lnTo>
                    <a:pt x="5633" y="1961"/>
                  </a:lnTo>
                  <a:lnTo>
                    <a:pt x="5619" y="2027"/>
                  </a:lnTo>
                  <a:lnTo>
                    <a:pt x="5600" y="2093"/>
                  </a:lnTo>
                  <a:lnTo>
                    <a:pt x="5582" y="2159"/>
                  </a:lnTo>
                  <a:lnTo>
                    <a:pt x="5557" y="2225"/>
                  </a:lnTo>
                  <a:lnTo>
                    <a:pt x="5534" y="2287"/>
                  </a:lnTo>
                  <a:lnTo>
                    <a:pt x="5501" y="2342"/>
                  </a:lnTo>
                  <a:lnTo>
                    <a:pt x="5483" y="2372"/>
                  </a:lnTo>
                  <a:lnTo>
                    <a:pt x="5468" y="2399"/>
                  </a:lnTo>
                  <a:lnTo>
                    <a:pt x="5444" y="2427"/>
                  </a:lnTo>
                  <a:lnTo>
                    <a:pt x="5426" y="2451"/>
                  </a:lnTo>
                  <a:lnTo>
                    <a:pt x="5402" y="2475"/>
                  </a:lnTo>
                  <a:lnTo>
                    <a:pt x="5378" y="2498"/>
                  </a:lnTo>
                  <a:lnTo>
                    <a:pt x="5331" y="2540"/>
                  </a:lnTo>
                  <a:lnTo>
                    <a:pt x="5284" y="2565"/>
                  </a:lnTo>
                  <a:lnTo>
                    <a:pt x="5256" y="2579"/>
                  </a:lnTo>
                  <a:lnTo>
                    <a:pt x="5228" y="25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9"/>
            <p:cNvSpPr>
              <a:spLocks noChangeAspect="1"/>
            </p:cNvSpPr>
            <p:nvPr/>
          </p:nvSpPr>
          <p:spPr bwMode="auto">
            <a:xfrm>
              <a:off x="6081" y="799"/>
              <a:ext cx="196" cy="285"/>
            </a:xfrm>
            <a:custGeom>
              <a:avLst/>
              <a:gdLst/>
              <a:ahLst/>
              <a:cxnLst>
                <a:cxn ang="0">
                  <a:pos x="391" y="9"/>
                </a:cxn>
                <a:cxn ang="0">
                  <a:pos x="391" y="33"/>
                </a:cxn>
                <a:cxn ang="0">
                  <a:pos x="391" y="57"/>
                </a:cxn>
                <a:cxn ang="0">
                  <a:pos x="382" y="123"/>
                </a:cxn>
                <a:cxn ang="0">
                  <a:pos x="363" y="188"/>
                </a:cxn>
                <a:cxn ang="0">
                  <a:pos x="339" y="264"/>
                </a:cxn>
                <a:cxn ang="0">
                  <a:pos x="325" y="296"/>
                </a:cxn>
                <a:cxn ang="0">
                  <a:pos x="311" y="335"/>
                </a:cxn>
                <a:cxn ang="0">
                  <a:pos x="297" y="367"/>
                </a:cxn>
                <a:cxn ang="0">
                  <a:pos x="278" y="395"/>
                </a:cxn>
                <a:cxn ang="0">
                  <a:pos x="263" y="424"/>
                </a:cxn>
                <a:cxn ang="0">
                  <a:pos x="245" y="452"/>
                </a:cxn>
                <a:cxn ang="0">
                  <a:pos x="231" y="471"/>
                </a:cxn>
                <a:cxn ang="0">
                  <a:pos x="212" y="490"/>
                </a:cxn>
                <a:cxn ang="0">
                  <a:pos x="189" y="505"/>
                </a:cxn>
                <a:cxn ang="0">
                  <a:pos x="164" y="523"/>
                </a:cxn>
                <a:cxn ang="0">
                  <a:pos x="141" y="533"/>
                </a:cxn>
                <a:cxn ang="0">
                  <a:pos x="118" y="542"/>
                </a:cxn>
                <a:cxn ang="0">
                  <a:pos x="61" y="561"/>
                </a:cxn>
                <a:cxn ang="0">
                  <a:pos x="5" y="570"/>
                </a:cxn>
                <a:cxn ang="0">
                  <a:pos x="0" y="565"/>
                </a:cxn>
                <a:cxn ang="0">
                  <a:pos x="5" y="547"/>
                </a:cxn>
                <a:cxn ang="0">
                  <a:pos x="10" y="533"/>
                </a:cxn>
                <a:cxn ang="0">
                  <a:pos x="33" y="500"/>
                </a:cxn>
                <a:cxn ang="0">
                  <a:pos x="47" y="485"/>
                </a:cxn>
                <a:cxn ang="0">
                  <a:pos x="61" y="471"/>
                </a:cxn>
                <a:cxn ang="0">
                  <a:pos x="95" y="448"/>
                </a:cxn>
                <a:cxn ang="0">
                  <a:pos x="127" y="420"/>
                </a:cxn>
                <a:cxn ang="0">
                  <a:pos x="164" y="395"/>
                </a:cxn>
                <a:cxn ang="0">
                  <a:pos x="226" y="353"/>
                </a:cxn>
                <a:cxn ang="0">
                  <a:pos x="368" y="0"/>
                </a:cxn>
                <a:cxn ang="0">
                  <a:pos x="391" y="9"/>
                </a:cxn>
              </a:cxnLst>
              <a:rect l="0" t="0" r="r" b="b"/>
              <a:pathLst>
                <a:path w="391" h="570">
                  <a:moveTo>
                    <a:pt x="391" y="9"/>
                  </a:moveTo>
                  <a:lnTo>
                    <a:pt x="391" y="33"/>
                  </a:lnTo>
                  <a:lnTo>
                    <a:pt x="391" y="57"/>
                  </a:lnTo>
                  <a:lnTo>
                    <a:pt x="382" y="123"/>
                  </a:lnTo>
                  <a:lnTo>
                    <a:pt x="363" y="188"/>
                  </a:lnTo>
                  <a:lnTo>
                    <a:pt x="339" y="264"/>
                  </a:lnTo>
                  <a:lnTo>
                    <a:pt x="325" y="296"/>
                  </a:lnTo>
                  <a:lnTo>
                    <a:pt x="311" y="335"/>
                  </a:lnTo>
                  <a:lnTo>
                    <a:pt x="297" y="367"/>
                  </a:lnTo>
                  <a:lnTo>
                    <a:pt x="278" y="395"/>
                  </a:lnTo>
                  <a:lnTo>
                    <a:pt x="263" y="424"/>
                  </a:lnTo>
                  <a:lnTo>
                    <a:pt x="245" y="452"/>
                  </a:lnTo>
                  <a:lnTo>
                    <a:pt x="231" y="471"/>
                  </a:lnTo>
                  <a:lnTo>
                    <a:pt x="212" y="490"/>
                  </a:lnTo>
                  <a:lnTo>
                    <a:pt x="189" y="505"/>
                  </a:lnTo>
                  <a:lnTo>
                    <a:pt x="164" y="523"/>
                  </a:lnTo>
                  <a:lnTo>
                    <a:pt x="141" y="533"/>
                  </a:lnTo>
                  <a:lnTo>
                    <a:pt x="118" y="542"/>
                  </a:lnTo>
                  <a:lnTo>
                    <a:pt x="61" y="561"/>
                  </a:lnTo>
                  <a:lnTo>
                    <a:pt x="5" y="570"/>
                  </a:lnTo>
                  <a:lnTo>
                    <a:pt x="0" y="565"/>
                  </a:lnTo>
                  <a:lnTo>
                    <a:pt x="5" y="547"/>
                  </a:lnTo>
                  <a:lnTo>
                    <a:pt x="10" y="533"/>
                  </a:lnTo>
                  <a:lnTo>
                    <a:pt x="33" y="500"/>
                  </a:lnTo>
                  <a:lnTo>
                    <a:pt x="47" y="485"/>
                  </a:lnTo>
                  <a:lnTo>
                    <a:pt x="61" y="471"/>
                  </a:lnTo>
                  <a:lnTo>
                    <a:pt x="95" y="448"/>
                  </a:lnTo>
                  <a:lnTo>
                    <a:pt x="127" y="420"/>
                  </a:lnTo>
                  <a:lnTo>
                    <a:pt x="164" y="395"/>
                  </a:lnTo>
                  <a:lnTo>
                    <a:pt x="226" y="353"/>
                  </a:lnTo>
                  <a:lnTo>
                    <a:pt x="368" y="0"/>
                  </a:lnTo>
                  <a:lnTo>
                    <a:pt x="391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0"/>
            <p:cNvSpPr>
              <a:spLocks noChangeAspect="1"/>
            </p:cNvSpPr>
            <p:nvPr/>
          </p:nvSpPr>
          <p:spPr bwMode="auto">
            <a:xfrm>
              <a:off x="2706" y="3874"/>
              <a:ext cx="386" cy="418"/>
            </a:xfrm>
            <a:custGeom>
              <a:avLst/>
              <a:gdLst/>
              <a:ahLst/>
              <a:cxnLst>
                <a:cxn ang="0">
                  <a:pos x="637" y="698"/>
                </a:cxn>
                <a:cxn ang="0">
                  <a:pos x="589" y="745"/>
                </a:cxn>
                <a:cxn ang="0">
                  <a:pos x="543" y="783"/>
                </a:cxn>
                <a:cxn ang="0">
                  <a:pos x="495" y="811"/>
                </a:cxn>
                <a:cxn ang="0">
                  <a:pos x="416" y="834"/>
                </a:cxn>
                <a:cxn ang="0">
                  <a:pos x="364" y="834"/>
                </a:cxn>
                <a:cxn ang="0">
                  <a:pos x="307" y="830"/>
                </a:cxn>
                <a:cxn ang="0">
                  <a:pos x="223" y="802"/>
                </a:cxn>
                <a:cxn ang="0">
                  <a:pos x="152" y="764"/>
                </a:cxn>
                <a:cxn ang="0">
                  <a:pos x="95" y="717"/>
                </a:cxn>
                <a:cxn ang="0">
                  <a:pos x="53" y="661"/>
                </a:cxn>
                <a:cxn ang="0">
                  <a:pos x="24" y="595"/>
                </a:cxn>
                <a:cxn ang="0">
                  <a:pos x="10" y="556"/>
                </a:cxn>
                <a:cxn ang="0">
                  <a:pos x="0" y="482"/>
                </a:cxn>
                <a:cxn ang="0">
                  <a:pos x="10" y="401"/>
                </a:cxn>
                <a:cxn ang="0">
                  <a:pos x="33" y="316"/>
                </a:cxn>
                <a:cxn ang="0">
                  <a:pos x="71" y="231"/>
                </a:cxn>
                <a:cxn ang="0">
                  <a:pos x="118" y="151"/>
                </a:cxn>
                <a:cxn ang="0">
                  <a:pos x="175" y="90"/>
                </a:cxn>
                <a:cxn ang="0">
                  <a:pos x="208" y="66"/>
                </a:cxn>
                <a:cxn ang="0">
                  <a:pos x="274" y="29"/>
                </a:cxn>
                <a:cxn ang="0">
                  <a:pos x="345" y="10"/>
                </a:cxn>
                <a:cxn ang="0">
                  <a:pos x="421" y="0"/>
                </a:cxn>
                <a:cxn ang="0">
                  <a:pos x="490" y="15"/>
                </a:cxn>
                <a:cxn ang="0">
                  <a:pos x="571" y="38"/>
                </a:cxn>
                <a:cxn ang="0">
                  <a:pos x="632" y="71"/>
                </a:cxn>
                <a:cxn ang="0">
                  <a:pos x="684" y="114"/>
                </a:cxn>
                <a:cxn ang="0">
                  <a:pos x="708" y="137"/>
                </a:cxn>
                <a:cxn ang="0">
                  <a:pos x="741" y="188"/>
                </a:cxn>
                <a:cxn ang="0">
                  <a:pos x="759" y="236"/>
                </a:cxn>
                <a:cxn ang="0">
                  <a:pos x="769" y="273"/>
                </a:cxn>
                <a:cxn ang="0">
                  <a:pos x="773" y="340"/>
                </a:cxn>
                <a:cxn ang="0">
                  <a:pos x="769" y="387"/>
                </a:cxn>
                <a:cxn ang="0">
                  <a:pos x="609" y="326"/>
                </a:cxn>
                <a:cxn ang="0">
                  <a:pos x="604" y="269"/>
                </a:cxn>
                <a:cxn ang="0">
                  <a:pos x="575" y="218"/>
                </a:cxn>
                <a:cxn ang="0">
                  <a:pos x="547" y="188"/>
                </a:cxn>
                <a:cxn ang="0">
                  <a:pos x="506" y="165"/>
                </a:cxn>
                <a:cxn ang="0">
                  <a:pos x="444" y="147"/>
                </a:cxn>
                <a:cxn ang="0">
                  <a:pos x="405" y="147"/>
                </a:cxn>
                <a:cxn ang="0">
                  <a:pos x="364" y="156"/>
                </a:cxn>
                <a:cxn ang="0">
                  <a:pos x="326" y="174"/>
                </a:cxn>
                <a:cxn ang="0">
                  <a:pos x="288" y="204"/>
                </a:cxn>
                <a:cxn ang="0">
                  <a:pos x="255" y="245"/>
                </a:cxn>
                <a:cxn ang="0">
                  <a:pos x="223" y="302"/>
                </a:cxn>
                <a:cxn ang="0">
                  <a:pos x="184" y="397"/>
                </a:cxn>
                <a:cxn ang="0">
                  <a:pos x="170" y="457"/>
                </a:cxn>
                <a:cxn ang="0">
                  <a:pos x="166" y="510"/>
                </a:cxn>
                <a:cxn ang="0">
                  <a:pos x="170" y="551"/>
                </a:cxn>
                <a:cxn ang="0">
                  <a:pos x="184" y="595"/>
                </a:cxn>
                <a:cxn ang="0">
                  <a:pos x="208" y="622"/>
                </a:cxn>
                <a:cxn ang="0">
                  <a:pos x="241" y="650"/>
                </a:cxn>
                <a:cxn ang="0">
                  <a:pos x="274" y="670"/>
                </a:cxn>
                <a:cxn ang="0">
                  <a:pos x="322" y="684"/>
                </a:cxn>
                <a:cxn ang="0">
                  <a:pos x="350" y="689"/>
                </a:cxn>
                <a:cxn ang="0">
                  <a:pos x="396" y="679"/>
                </a:cxn>
                <a:cxn ang="0">
                  <a:pos x="425" y="666"/>
                </a:cxn>
                <a:cxn ang="0">
                  <a:pos x="481" y="622"/>
                </a:cxn>
              </a:cxnLst>
              <a:rect l="0" t="0" r="r" b="b"/>
              <a:pathLst>
                <a:path w="773" h="834">
                  <a:moveTo>
                    <a:pt x="510" y="590"/>
                  </a:moveTo>
                  <a:lnTo>
                    <a:pt x="637" y="698"/>
                  </a:lnTo>
                  <a:lnTo>
                    <a:pt x="614" y="721"/>
                  </a:lnTo>
                  <a:lnTo>
                    <a:pt x="589" y="745"/>
                  </a:lnTo>
                  <a:lnTo>
                    <a:pt x="566" y="764"/>
                  </a:lnTo>
                  <a:lnTo>
                    <a:pt x="543" y="783"/>
                  </a:lnTo>
                  <a:lnTo>
                    <a:pt x="519" y="797"/>
                  </a:lnTo>
                  <a:lnTo>
                    <a:pt x="495" y="811"/>
                  </a:lnTo>
                  <a:lnTo>
                    <a:pt x="444" y="830"/>
                  </a:lnTo>
                  <a:lnTo>
                    <a:pt x="416" y="834"/>
                  </a:lnTo>
                  <a:lnTo>
                    <a:pt x="391" y="834"/>
                  </a:lnTo>
                  <a:lnTo>
                    <a:pt x="364" y="834"/>
                  </a:lnTo>
                  <a:lnTo>
                    <a:pt x="336" y="834"/>
                  </a:lnTo>
                  <a:lnTo>
                    <a:pt x="307" y="830"/>
                  </a:lnTo>
                  <a:lnTo>
                    <a:pt x="279" y="820"/>
                  </a:lnTo>
                  <a:lnTo>
                    <a:pt x="223" y="802"/>
                  </a:lnTo>
                  <a:lnTo>
                    <a:pt x="184" y="783"/>
                  </a:lnTo>
                  <a:lnTo>
                    <a:pt x="152" y="764"/>
                  </a:lnTo>
                  <a:lnTo>
                    <a:pt x="123" y="740"/>
                  </a:lnTo>
                  <a:lnTo>
                    <a:pt x="95" y="717"/>
                  </a:lnTo>
                  <a:lnTo>
                    <a:pt x="76" y="689"/>
                  </a:lnTo>
                  <a:lnTo>
                    <a:pt x="53" y="661"/>
                  </a:lnTo>
                  <a:lnTo>
                    <a:pt x="39" y="627"/>
                  </a:lnTo>
                  <a:lnTo>
                    <a:pt x="24" y="595"/>
                  </a:lnTo>
                  <a:lnTo>
                    <a:pt x="14" y="576"/>
                  </a:lnTo>
                  <a:lnTo>
                    <a:pt x="10" y="556"/>
                  </a:lnTo>
                  <a:lnTo>
                    <a:pt x="5" y="519"/>
                  </a:lnTo>
                  <a:lnTo>
                    <a:pt x="0" y="482"/>
                  </a:lnTo>
                  <a:lnTo>
                    <a:pt x="5" y="443"/>
                  </a:lnTo>
                  <a:lnTo>
                    <a:pt x="10" y="401"/>
                  </a:lnTo>
                  <a:lnTo>
                    <a:pt x="19" y="358"/>
                  </a:lnTo>
                  <a:lnTo>
                    <a:pt x="33" y="316"/>
                  </a:lnTo>
                  <a:lnTo>
                    <a:pt x="53" y="273"/>
                  </a:lnTo>
                  <a:lnTo>
                    <a:pt x="71" y="231"/>
                  </a:lnTo>
                  <a:lnTo>
                    <a:pt x="95" y="188"/>
                  </a:lnTo>
                  <a:lnTo>
                    <a:pt x="118" y="151"/>
                  </a:lnTo>
                  <a:lnTo>
                    <a:pt x="147" y="123"/>
                  </a:lnTo>
                  <a:lnTo>
                    <a:pt x="175" y="90"/>
                  </a:lnTo>
                  <a:lnTo>
                    <a:pt x="189" y="80"/>
                  </a:lnTo>
                  <a:lnTo>
                    <a:pt x="208" y="66"/>
                  </a:lnTo>
                  <a:lnTo>
                    <a:pt x="241" y="48"/>
                  </a:lnTo>
                  <a:lnTo>
                    <a:pt x="274" y="29"/>
                  </a:lnTo>
                  <a:lnTo>
                    <a:pt x="307" y="15"/>
                  </a:lnTo>
                  <a:lnTo>
                    <a:pt x="345" y="10"/>
                  </a:lnTo>
                  <a:lnTo>
                    <a:pt x="382" y="6"/>
                  </a:lnTo>
                  <a:lnTo>
                    <a:pt x="421" y="0"/>
                  </a:lnTo>
                  <a:lnTo>
                    <a:pt x="453" y="6"/>
                  </a:lnTo>
                  <a:lnTo>
                    <a:pt x="490" y="15"/>
                  </a:lnTo>
                  <a:lnTo>
                    <a:pt x="533" y="24"/>
                  </a:lnTo>
                  <a:lnTo>
                    <a:pt x="571" y="38"/>
                  </a:lnTo>
                  <a:lnTo>
                    <a:pt x="604" y="57"/>
                  </a:lnTo>
                  <a:lnTo>
                    <a:pt x="632" y="71"/>
                  </a:lnTo>
                  <a:lnTo>
                    <a:pt x="660" y="94"/>
                  </a:lnTo>
                  <a:lnTo>
                    <a:pt x="684" y="114"/>
                  </a:lnTo>
                  <a:lnTo>
                    <a:pt x="694" y="128"/>
                  </a:lnTo>
                  <a:lnTo>
                    <a:pt x="708" y="137"/>
                  </a:lnTo>
                  <a:lnTo>
                    <a:pt x="727" y="160"/>
                  </a:lnTo>
                  <a:lnTo>
                    <a:pt x="741" y="188"/>
                  </a:lnTo>
                  <a:lnTo>
                    <a:pt x="755" y="218"/>
                  </a:lnTo>
                  <a:lnTo>
                    <a:pt x="759" y="236"/>
                  </a:lnTo>
                  <a:lnTo>
                    <a:pt x="769" y="255"/>
                  </a:lnTo>
                  <a:lnTo>
                    <a:pt x="769" y="273"/>
                  </a:lnTo>
                  <a:lnTo>
                    <a:pt x="773" y="298"/>
                  </a:lnTo>
                  <a:lnTo>
                    <a:pt x="773" y="340"/>
                  </a:lnTo>
                  <a:lnTo>
                    <a:pt x="773" y="363"/>
                  </a:lnTo>
                  <a:lnTo>
                    <a:pt x="769" y="387"/>
                  </a:lnTo>
                  <a:lnTo>
                    <a:pt x="609" y="358"/>
                  </a:lnTo>
                  <a:lnTo>
                    <a:pt x="609" y="326"/>
                  </a:lnTo>
                  <a:lnTo>
                    <a:pt x="609" y="298"/>
                  </a:lnTo>
                  <a:lnTo>
                    <a:pt x="604" y="269"/>
                  </a:lnTo>
                  <a:lnTo>
                    <a:pt x="589" y="241"/>
                  </a:lnTo>
                  <a:lnTo>
                    <a:pt x="575" y="218"/>
                  </a:lnTo>
                  <a:lnTo>
                    <a:pt x="557" y="199"/>
                  </a:lnTo>
                  <a:lnTo>
                    <a:pt x="547" y="188"/>
                  </a:lnTo>
                  <a:lnTo>
                    <a:pt x="533" y="179"/>
                  </a:lnTo>
                  <a:lnTo>
                    <a:pt x="506" y="165"/>
                  </a:lnTo>
                  <a:lnTo>
                    <a:pt x="462" y="151"/>
                  </a:lnTo>
                  <a:lnTo>
                    <a:pt x="444" y="147"/>
                  </a:lnTo>
                  <a:lnTo>
                    <a:pt x="425" y="147"/>
                  </a:lnTo>
                  <a:lnTo>
                    <a:pt x="405" y="147"/>
                  </a:lnTo>
                  <a:lnTo>
                    <a:pt x="382" y="151"/>
                  </a:lnTo>
                  <a:lnTo>
                    <a:pt x="364" y="156"/>
                  </a:lnTo>
                  <a:lnTo>
                    <a:pt x="345" y="165"/>
                  </a:lnTo>
                  <a:lnTo>
                    <a:pt x="326" y="174"/>
                  </a:lnTo>
                  <a:lnTo>
                    <a:pt x="307" y="188"/>
                  </a:lnTo>
                  <a:lnTo>
                    <a:pt x="288" y="204"/>
                  </a:lnTo>
                  <a:lnTo>
                    <a:pt x="274" y="222"/>
                  </a:lnTo>
                  <a:lnTo>
                    <a:pt x="255" y="245"/>
                  </a:lnTo>
                  <a:lnTo>
                    <a:pt x="241" y="273"/>
                  </a:lnTo>
                  <a:lnTo>
                    <a:pt x="223" y="302"/>
                  </a:lnTo>
                  <a:lnTo>
                    <a:pt x="208" y="330"/>
                  </a:lnTo>
                  <a:lnTo>
                    <a:pt x="184" y="397"/>
                  </a:lnTo>
                  <a:lnTo>
                    <a:pt x="175" y="429"/>
                  </a:lnTo>
                  <a:lnTo>
                    <a:pt x="170" y="457"/>
                  </a:lnTo>
                  <a:lnTo>
                    <a:pt x="166" y="486"/>
                  </a:lnTo>
                  <a:lnTo>
                    <a:pt x="166" y="510"/>
                  </a:lnTo>
                  <a:lnTo>
                    <a:pt x="166" y="533"/>
                  </a:lnTo>
                  <a:lnTo>
                    <a:pt x="170" y="551"/>
                  </a:lnTo>
                  <a:lnTo>
                    <a:pt x="180" y="576"/>
                  </a:lnTo>
                  <a:lnTo>
                    <a:pt x="184" y="595"/>
                  </a:lnTo>
                  <a:lnTo>
                    <a:pt x="198" y="609"/>
                  </a:lnTo>
                  <a:lnTo>
                    <a:pt x="208" y="622"/>
                  </a:lnTo>
                  <a:lnTo>
                    <a:pt x="223" y="636"/>
                  </a:lnTo>
                  <a:lnTo>
                    <a:pt x="241" y="650"/>
                  </a:lnTo>
                  <a:lnTo>
                    <a:pt x="255" y="661"/>
                  </a:lnTo>
                  <a:lnTo>
                    <a:pt x="274" y="670"/>
                  </a:lnTo>
                  <a:lnTo>
                    <a:pt x="307" y="684"/>
                  </a:lnTo>
                  <a:lnTo>
                    <a:pt x="322" y="684"/>
                  </a:lnTo>
                  <a:lnTo>
                    <a:pt x="336" y="689"/>
                  </a:lnTo>
                  <a:lnTo>
                    <a:pt x="350" y="689"/>
                  </a:lnTo>
                  <a:lnTo>
                    <a:pt x="364" y="689"/>
                  </a:lnTo>
                  <a:lnTo>
                    <a:pt x="396" y="679"/>
                  </a:lnTo>
                  <a:lnTo>
                    <a:pt x="411" y="675"/>
                  </a:lnTo>
                  <a:lnTo>
                    <a:pt x="425" y="666"/>
                  </a:lnTo>
                  <a:lnTo>
                    <a:pt x="453" y="646"/>
                  </a:lnTo>
                  <a:lnTo>
                    <a:pt x="481" y="622"/>
                  </a:lnTo>
                  <a:lnTo>
                    <a:pt x="510" y="5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1"/>
            <p:cNvSpPr>
              <a:spLocks noChangeAspect="1" noEditPoints="1"/>
            </p:cNvSpPr>
            <p:nvPr/>
          </p:nvSpPr>
          <p:spPr bwMode="auto">
            <a:xfrm>
              <a:off x="3022" y="4016"/>
              <a:ext cx="391" cy="457"/>
            </a:xfrm>
            <a:custGeom>
              <a:avLst/>
              <a:gdLst/>
              <a:ahLst/>
              <a:cxnLst>
                <a:cxn ang="0">
                  <a:pos x="782" y="914"/>
                </a:cxn>
                <a:cxn ang="0">
                  <a:pos x="612" y="868"/>
                </a:cxn>
                <a:cxn ang="0">
                  <a:pos x="594" y="670"/>
                </a:cxn>
                <a:cxn ang="0">
                  <a:pos x="278" y="585"/>
                </a:cxn>
                <a:cxn ang="0">
                  <a:pos x="166" y="746"/>
                </a:cxn>
                <a:cxn ang="0">
                  <a:pos x="0" y="703"/>
                </a:cxn>
                <a:cxn ang="0">
                  <a:pos x="514" y="0"/>
                </a:cxn>
                <a:cxn ang="0">
                  <a:pos x="679" y="47"/>
                </a:cxn>
                <a:cxn ang="0">
                  <a:pos x="782" y="914"/>
                </a:cxn>
                <a:cxn ang="0">
                  <a:pos x="566" y="523"/>
                </a:cxn>
                <a:cxn ang="0">
                  <a:pos x="538" y="203"/>
                </a:cxn>
                <a:cxn ang="0">
                  <a:pos x="354" y="462"/>
                </a:cxn>
                <a:cxn ang="0">
                  <a:pos x="566" y="523"/>
                </a:cxn>
              </a:cxnLst>
              <a:rect l="0" t="0" r="r" b="b"/>
              <a:pathLst>
                <a:path w="782" h="914">
                  <a:moveTo>
                    <a:pt x="782" y="914"/>
                  </a:moveTo>
                  <a:lnTo>
                    <a:pt x="612" y="868"/>
                  </a:lnTo>
                  <a:lnTo>
                    <a:pt x="594" y="670"/>
                  </a:lnTo>
                  <a:lnTo>
                    <a:pt x="278" y="585"/>
                  </a:lnTo>
                  <a:lnTo>
                    <a:pt x="166" y="746"/>
                  </a:lnTo>
                  <a:lnTo>
                    <a:pt x="0" y="703"/>
                  </a:lnTo>
                  <a:lnTo>
                    <a:pt x="514" y="0"/>
                  </a:lnTo>
                  <a:lnTo>
                    <a:pt x="679" y="47"/>
                  </a:lnTo>
                  <a:lnTo>
                    <a:pt x="782" y="914"/>
                  </a:lnTo>
                  <a:close/>
                  <a:moveTo>
                    <a:pt x="566" y="523"/>
                  </a:moveTo>
                  <a:lnTo>
                    <a:pt x="538" y="203"/>
                  </a:lnTo>
                  <a:lnTo>
                    <a:pt x="354" y="462"/>
                  </a:lnTo>
                  <a:lnTo>
                    <a:pt x="566" y="5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2"/>
            <p:cNvSpPr>
              <a:spLocks noChangeAspect="1" noEditPoints="1"/>
            </p:cNvSpPr>
            <p:nvPr/>
          </p:nvSpPr>
          <p:spPr bwMode="auto">
            <a:xfrm>
              <a:off x="3498" y="4084"/>
              <a:ext cx="394" cy="420"/>
            </a:xfrm>
            <a:custGeom>
              <a:avLst/>
              <a:gdLst/>
              <a:ahLst/>
              <a:cxnLst>
                <a:cxn ang="0">
                  <a:pos x="5" y="344"/>
                </a:cxn>
                <a:cxn ang="0">
                  <a:pos x="33" y="241"/>
                </a:cxn>
                <a:cxn ang="0">
                  <a:pos x="85" y="141"/>
                </a:cxn>
                <a:cxn ang="0">
                  <a:pos x="142" y="80"/>
                </a:cxn>
                <a:cxn ang="0">
                  <a:pos x="212" y="37"/>
                </a:cxn>
                <a:cxn ang="0">
                  <a:pos x="321" y="5"/>
                </a:cxn>
                <a:cxn ang="0">
                  <a:pos x="416" y="0"/>
                </a:cxn>
                <a:cxn ang="0">
                  <a:pos x="538" y="23"/>
                </a:cxn>
                <a:cxn ang="0">
                  <a:pos x="642" y="76"/>
                </a:cxn>
                <a:cxn ang="0">
                  <a:pos x="722" y="156"/>
                </a:cxn>
                <a:cxn ang="0">
                  <a:pos x="768" y="264"/>
                </a:cxn>
                <a:cxn ang="0">
                  <a:pos x="788" y="391"/>
                </a:cxn>
                <a:cxn ang="0">
                  <a:pos x="778" y="533"/>
                </a:cxn>
                <a:cxn ang="0">
                  <a:pos x="750" y="613"/>
                </a:cxn>
                <a:cxn ang="0">
                  <a:pos x="694" y="717"/>
                </a:cxn>
                <a:cxn ang="0">
                  <a:pos x="604" y="787"/>
                </a:cxn>
                <a:cxn ang="0">
                  <a:pos x="501" y="830"/>
                </a:cxn>
                <a:cxn ang="0">
                  <a:pos x="373" y="839"/>
                </a:cxn>
                <a:cxn ang="0">
                  <a:pos x="251" y="816"/>
                </a:cxn>
                <a:cxn ang="0">
                  <a:pos x="198" y="797"/>
                </a:cxn>
                <a:cxn ang="0">
                  <a:pos x="118" y="740"/>
                </a:cxn>
                <a:cxn ang="0">
                  <a:pos x="48" y="650"/>
                </a:cxn>
                <a:cxn ang="0">
                  <a:pos x="10" y="538"/>
                </a:cxn>
                <a:cxn ang="0">
                  <a:pos x="0" y="405"/>
                </a:cxn>
                <a:cxn ang="0">
                  <a:pos x="175" y="499"/>
                </a:cxn>
                <a:cxn ang="0">
                  <a:pos x="198" y="580"/>
                </a:cxn>
                <a:cxn ang="0">
                  <a:pos x="241" y="637"/>
                </a:cxn>
                <a:cxn ang="0">
                  <a:pos x="292" y="674"/>
                </a:cxn>
                <a:cxn ang="0">
                  <a:pos x="359" y="697"/>
                </a:cxn>
                <a:cxn ang="0">
                  <a:pos x="430" y="697"/>
                </a:cxn>
                <a:cxn ang="0">
                  <a:pos x="490" y="678"/>
                </a:cxn>
                <a:cxn ang="0">
                  <a:pos x="547" y="637"/>
                </a:cxn>
                <a:cxn ang="0">
                  <a:pos x="585" y="575"/>
                </a:cxn>
                <a:cxn ang="0">
                  <a:pos x="618" y="462"/>
                </a:cxn>
                <a:cxn ang="0">
                  <a:pos x="618" y="335"/>
                </a:cxn>
                <a:cxn ang="0">
                  <a:pos x="595" y="259"/>
                </a:cxn>
                <a:cxn ang="0">
                  <a:pos x="552" y="202"/>
                </a:cxn>
                <a:cxn ang="0">
                  <a:pos x="501" y="161"/>
                </a:cxn>
                <a:cxn ang="0">
                  <a:pos x="434" y="141"/>
                </a:cxn>
                <a:cxn ang="0">
                  <a:pos x="363" y="141"/>
                </a:cxn>
                <a:cxn ang="0">
                  <a:pos x="297" y="161"/>
                </a:cxn>
                <a:cxn ang="0">
                  <a:pos x="246" y="202"/>
                </a:cxn>
                <a:cxn ang="0">
                  <a:pos x="203" y="259"/>
                </a:cxn>
                <a:cxn ang="0">
                  <a:pos x="180" y="344"/>
                </a:cxn>
              </a:cxnLst>
              <a:rect l="0" t="0" r="r" b="b"/>
              <a:pathLst>
                <a:path w="788" h="839">
                  <a:moveTo>
                    <a:pt x="0" y="405"/>
                  </a:moveTo>
                  <a:lnTo>
                    <a:pt x="5" y="372"/>
                  </a:lnTo>
                  <a:lnTo>
                    <a:pt x="5" y="344"/>
                  </a:lnTo>
                  <a:lnTo>
                    <a:pt x="19" y="292"/>
                  </a:lnTo>
                  <a:lnTo>
                    <a:pt x="24" y="264"/>
                  </a:lnTo>
                  <a:lnTo>
                    <a:pt x="33" y="241"/>
                  </a:lnTo>
                  <a:lnTo>
                    <a:pt x="48" y="198"/>
                  </a:lnTo>
                  <a:lnTo>
                    <a:pt x="67" y="170"/>
                  </a:lnTo>
                  <a:lnTo>
                    <a:pt x="85" y="141"/>
                  </a:lnTo>
                  <a:lnTo>
                    <a:pt x="109" y="113"/>
                  </a:lnTo>
                  <a:lnTo>
                    <a:pt x="133" y="90"/>
                  </a:lnTo>
                  <a:lnTo>
                    <a:pt x="142" y="80"/>
                  </a:lnTo>
                  <a:lnTo>
                    <a:pt x="156" y="71"/>
                  </a:lnTo>
                  <a:lnTo>
                    <a:pt x="184" y="52"/>
                  </a:lnTo>
                  <a:lnTo>
                    <a:pt x="212" y="37"/>
                  </a:lnTo>
                  <a:lnTo>
                    <a:pt x="241" y="23"/>
                  </a:lnTo>
                  <a:lnTo>
                    <a:pt x="278" y="9"/>
                  </a:lnTo>
                  <a:lnTo>
                    <a:pt x="321" y="5"/>
                  </a:lnTo>
                  <a:lnTo>
                    <a:pt x="345" y="0"/>
                  </a:lnTo>
                  <a:lnTo>
                    <a:pt x="368" y="0"/>
                  </a:lnTo>
                  <a:lnTo>
                    <a:pt x="416" y="0"/>
                  </a:lnTo>
                  <a:lnTo>
                    <a:pt x="458" y="5"/>
                  </a:lnTo>
                  <a:lnTo>
                    <a:pt x="501" y="14"/>
                  </a:lnTo>
                  <a:lnTo>
                    <a:pt x="538" y="23"/>
                  </a:lnTo>
                  <a:lnTo>
                    <a:pt x="575" y="37"/>
                  </a:lnTo>
                  <a:lnTo>
                    <a:pt x="609" y="52"/>
                  </a:lnTo>
                  <a:lnTo>
                    <a:pt x="642" y="76"/>
                  </a:lnTo>
                  <a:lnTo>
                    <a:pt x="669" y="99"/>
                  </a:lnTo>
                  <a:lnTo>
                    <a:pt x="699" y="127"/>
                  </a:lnTo>
                  <a:lnTo>
                    <a:pt x="722" y="156"/>
                  </a:lnTo>
                  <a:lnTo>
                    <a:pt x="740" y="189"/>
                  </a:lnTo>
                  <a:lnTo>
                    <a:pt x="754" y="226"/>
                  </a:lnTo>
                  <a:lnTo>
                    <a:pt x="768" y="264"/>
                  </a:lnTo>
                  <a:lnTo>
                    <a:pt x="778" y="306"/>
                  </a:lnTo>
                  <a:lnTo>
                    <a:pt x="788" y="349"/>
                  </a:lnTo>
                  <a:lnTo>
                    <a:pt x="788" y="391"/>
                  </a:lnTo>
                  <a:lnTo>
                    <a:pt x="788" y="443"/>
                  </a:lnTo>
                  <a:lnTo>
                    <a:pt x="784" y="490"/>
                  </a:lnTo>
                  <a:lnTo>
                    <a:pt x="778" y="533"/>
                  </a:lnTo>
                  <a:lnTo>
                    <a:pt x="764" y="575"/>
                  </a:lnTo>
                  <a:lnTo>
                    <a:pt x="759" y="593"/>
                  </a:lnTo>
                  <a:lnTo>
                    <a:pt x="750" y="613"/>
                  </a:lnTo>
                  <a:lnTo>
                    <a:pt x="736" y="650"/>
                  </a:lnTo>
                  <a:lnTo>
                    <a:pt x="713" y="683"/>
                  </a:lnTo>
                  <a:lnTo>
                    <a:pt x="694" y="717"/>
                  </a:lnTo>
                  <a:lnTo>
                    <a:pt x="665" y="745"/>
                  </a:lnTo>
                  <a:lnTo>
                    <a:pt x="637" y="768"/>
                  </a:lnTo>
                  <a:lnTo>
                    <a:pt x="604" y="787"/>
                  </a:lnTo>
                  <a:lnTo>
                    <a:pt x="571" y="806"/>
                  </a:lnTo>
                  <a:lnTo>
                    <a:pt x="538" y="820"/>
                  </a:lnTo>
                  <a:lnTo>
                    <a:pt x="501" y="830"/>
                  </a:lnTo>
                  <a:lnTo>
                    <a:pt x="458" y="834"/>
                  </a:lnTo>
                  <a:lnTo>
                    <a:pt x="416" y="839"/>
                  </a:lnTo>
                  <a:lnTo>
                    <a:pt x="373" y="839"/>
                  </a:lnTo>
                  <a:lnTo>
                    <a:pt x="331" y="834"/>
                  </a:lnTo>
                  <a:lnTo>
                    <a:pt x="288" y="830"/>
                  </a:lnTo>
                  <a:lnTo>
                    <a:pt x="251" y="816"/>
                  </a:lnTo>
                  <a:lnTo>
                    <a:pt x="232" y="811"/>
                  </a:lnTo>
                  <a:lnTo>
                    <a:pt x="212" y="802"/>
                  </a:lnTo>
                  <a:lnTo>
                    <a:pt x="198" y="797"/>
                  </a:lnTo>
                  <a:lnTo>
                    <a:pt x="180" y="787"/>
                  </a:lnTo>
                  <a:lnTo>
                    <a:pt x="147" y="763"/>
                  </a:lnTo>
                  <a:lnTo>
                    <a:pt x="118" y="740"/>
                  </a:lnTo>
                  <a:lnTo>
                    <a:pt x="95" y="712"/>
                  </a:lnTo>
                  <a:lnTo>
                    <a:pt x="71" y="683"/>
                  </a:lnTo>
                  <a:lnTo>
                    <a:pt x="48" y="650"/>
                  </a:lnTo>
                  <a:lnTo>
                    <a:pt x="33" y="618"/>
                  </a:lnTo>
                  <a:lnTo>
                    <a:pt x="19" y="580"/>
                  </a:lnTo>
                  <a:lnTo>
                    <a:pt x="10" y="538"/>
                  </a:lnTo>
                  <a:lnTo>
                    <a:pt x="5" y="495"/>
                  </a:lnTo>
                  <a:lnTo>
                    <a:pt x="0" y="453"/>
                  </a:lnTo>
                  <a:lnTo>
                    <a:pt x="0" y="405"/>
                  </a:lnTo>
                  <a:close/>
                  <a:moveTo>
                    <a:pt x="170" y="405"/>
                  </a:moveTo>
                  <a:lnTo>
                    <a:pt x="170" y="471"/>
                  </a:lnTo>
                  <a:lnTo>
                    <a:pt x="175" y="499"/>
                  </a:lnTo>
                  <a:lnTo>
                    <a:pt x="180" y="528"/>
                  </a:lnTo>
                  <a:lnTo>
                    <a:pt x="189" y="556"/>
                  </a:lnTo>
                  <a:lnTo>
                    <a:pt x="198" y="580"/>
                  </a:lnTo>
                  <a:lnTo>
                    <a:pt x="207" y="598"/>
                  </a:lnTo>
                  <a:lnTo>
                    <a:pt x="223" y="618"/>
                  </a:lnTo>
                  <a:lnTo>
                    <a:pt x="241" y="637"/>
                  </a:lnTo>
                  <a:lnTo>
                    <a:pt x="255" y="650"/>
                  </a:lnTo>
                  <a:lnTo>
                    <a:pt x="274" y="664"/>
                  </a:lnTo>
                  <a:lnTo>
                    <a:pt x="292" y="674"/>
                  </a:lnTo>
                  <a:lnTo>
                    <a:pt x="311" y="683"/>
                  </a:lnTo>
                  <a:lnTo>
                    <a:pt x="335" y="692"/>
                  </a:lnTo>
                  <a:lnTo>
                    <a:pt x="359" y="697"/>
                  </a:lnTo>
                  <a:lnTo>
                    <a:pt x="382" y="697"/>
                  </a:lnTo>
                  <a:lnTo>
                    <a:pt x="405" y="697"/>
                  </a:lnTo>
                  <a:lnTo>
                    <a:pt x="430" y="697"/>
                  </a:lnTo>
                  <a:lnTo>
                    <a:pt x="448" y="692"/>
                  </a:lnTo>
                  <a:lnTo>
                    <a:pt x="472" y="683"/>
                  </a:lnTo>
                  <a:lnTo>
                    <a:pt x="490" y="678"/>
                  </a:lnTo>
                  <a:lnTo>
                    <a:pt x="510" y="664"/>
                  </a:lnTo>
                  <a:lnTo>
                    <a:pt x="529" y="650"/>
                  </a:lnTo>
                  <a:lnTo>
                    <a:pt x="547" y="637"/>
                  </a:lnTo>
                  <a:lnTo>
                    <a:pt x="561" y="618"/>
                  </a:lnTo>
                  <a:lnTo>
                    <a:pt x="575" y="598"/>
                  </a:lnTo>
                  <a:lnTo>
                    <a:pt x="585" y="575"/>
                  </a:lnTo>
                  <a:lnTo>
                    <a:pt x="600" y="552"/>
                  </a:lnTo>
                  <a:lnTo>
                    <a:pt x="614" y="495"/>
                  </a:lnTo>
                  <a:lnTo>
                    <a:pt x="618" y="462"/>
                  </a:lnTo>
                  <a:lnTo>
                    <a:pt x="618" y="429"/>
                  </a:lnTo>
                  <a:lnTo>
                    <a:pt x="618" y="363"/>
                  </a:lnTo>
                  <a:lnTo>
                    <a:pt x="618" y="335"/>
                  </a:lnTo>
                  <a:lnTo>
                    <a:pt x="609" y="306"/>
                  </a:lnTo>
                  <a:lnTo>
                    <a:pt x="604" y="283"/>
                  </a:lnTo>
                  <a:lnTo>
                    <a:pt x="595" y="259"/>
                  </a:lnTo>
                  <a:lnTo>
                    <a:pt x="580" y="236"/>
                  </a:lnTo>
                  <a:lnTo>
                    <a:pt x="571" y="216"/>
                  </a:lnTo>
                  <a:lnTo>
                    <a:pt x="552" y="202"/>
                  </a:lnTo>
                  <a:lnTo>
                    <a:pt x="538" y="184"/>
                  </a:lnTo>
                  <a:lnTo>
                    <a:pt x="519" y="175"/>
                  </a:lnTo>
                  <a:lnTo>
                    <a:pt x="501" y="161"/>
                  </a:lnTo>
                  <a:lnTo>
                    <a:pt x="481" y="156"/>
                  </a:lnTo>
                  <a:lnTo>
                    <a:pt x="458" y="147"/>
                  </a:lnTo>
                  <a:lnTo>
                    <a:pt x="434" y="141"/>
                  </a:lnTo>
                  <a:lnTo>
                    <a:pt x="411" y="141"/>
                  </a:lnTo>
                  <a:lnTo>
                    <a:pt x="387" y="141"/>
                  </a:lnTo>
                  <a:lnTo>
                    <a:pt x="363" y="141"/>
                  </a:lnTo>
                  <a:lnTo>
                    <a:pt x="340" y="147"/>
                  </a:lnTo>
                  <a:lnTo>
                    <a:pt x="317" y="156"/>
                  </a:lnTo>
                  <a:lnTo>
                    <a:pt x="297" y="161"/>
                  </a:lnTo>
                  <a:lnTo>
                    <a:pt x="278" y="175"/>
                  </a:lnTo>
                  <a:lnTo>
                    <a:pt x="260" y="184"/>
                  </a:lnTo>
                  <a:lnTo>
                    <a:pt x="246" y="202"/>
                  </a:lnTo>
                  <a:lnTo>
                    <a:pt x="227" y="216"/>
                  </a:lnTo>
                  <a:lnTo>
                    <a:pt x="212" y="241"/>
                  </a:lnTo>
                  <a:lnTo>
                    <a:pt x="203" y="259"/>
                  </a:lnTo>
                  <a:lnTo>
                    <a:pt x="193" y="287"/>
                  </a:lnTo>
                  <a:lnTo>
                    <a:pt x="184" y="311"/>
                  </a:lnTo>
                  <a:lnTo>
                    <a:pt x="180" y="344"/>
                  </a:lnTo>
                  <a:lnTo>
                    <a:pt x="175" y="372"/>
                  </a:lnTo>
                  <a:lnTo>
                    <a:pt x="170" y="4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3"/>
            <p:cNvSpPr>
              <a:spLocks noChangeAspect="1"/>
            </p:cNvSpPr>
            <p:nvPr/>
          </p:nvSpPr>
          <p:spPr bwMode="auto">
            <a:xfrm>
              <a:off x="3971" y="4398"/>
              <a:ext cx="81" cy="82"/>
            </a:xfrm>
            <a:custGeom>
              <a:avLst/>
              <a:gdLst/>
              <a:ahLst/>
              <a:cxnLst>
                <a:cxn ang="0">
                  <a:pos x="4" y="164"/>
                </a:cxn>
                <a:cxn ang="0">
                  <a:pos x="0" y="10"/>
                </a:cxn>
                <a:cxn ang="0">
                  <a:pos x="151" y="0"/>
                </a:cxn>
                <a:cxn ang="0">
                  <a:pos x="160" y="155"/>
                </a:cxn>
                <a:cxn ang="0">
                  <a:pos x="4" y="164"/>
                </a:cxn>
              </a:cxnLst>
              <a:rect l="0" t="0" r="r" b="b"/>
              <a:pathLst>
                <a:path w="160" h="164">
                  <a:moveTo>
                    <a:pt x="4" y="164"/>
                  </a:moveTo>
                  <a:lnTo>
                    <a:pt x="0" y="10"/>
                  </a:lnTo>
                  <a:lnTo>
                    <a:pt x="151" y="0"/>
                  </a:lnTo>
                  <a:lnTo>
                    <a:pt x="160" y="155"/>
                  </a:lnTo>
                  <a:lnTo>
                    <a:pt x="4" y="1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4"/>
            <p:cNvSpPr>
              <a:spLocks noChangeAspect="1"/>
            </p:cNvSpPr>
            <p:nvPr/>
          </p:nvSpPr>
          <p:spPr bwMode="auto">
            <a:xfrm>
              <a:off x="4125" y="4071"/>
              <a:ext cx="124" cy="409"/>
            </a:xfrm>
            <a:custGeom>
              <a:avLst/>
              <a:gdLst/>
              <a:ahLst/>
              <a:cxnLst>
                <a:cxn ang="0">
                  <a:pos x="85" y="819"/>
                </a:cxn>
                <a:cxn ang="0">
                  <a:pos x="0" y="14"/>
                </a:cxn>
                <a:cxn ang="0">
                  <a:pos x="164" y="0"/>
                </a:cxn>
                <a:cxn ang="0">
                  <a:pos x="249" y="805"/>
                </a:cxn>
                <a:cxn ang="0">
                  <a:pos x="85" y="819"/>
                </a:cxn>
              </a:cxnLst>
              <a:rect l="0" t="0" r="r" b="b"/>
              <a:pathLst>
                <a:path w="249" h="819">
                  <a:moveTo>
                    <a:pt x="85" y="819"/>
                  </a:moveTo>
                  <a:lnTo>
                    <a:pt x="0" y="14"/>
                  </a:lnTo>
                  <a:lnTo>
                    <a:pt x="164" y="0"/>
                  </a:lnTo>
                  <a:lnTo>
                    <a:pt x="249" y="805"/>
                  </a:lnTo>
                  <a:lnTo>
                    <a:pt x="85" y="8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5"/>
            <p:cNvSpPr>
              <a:spLocks noChangeAspect="1" noEditPoints="1"/>
            </p:cNvSpPr>
            <p:nvPr/>
          </p:nvSpPr>
          <p:spPr bwMode="auto">
            <a:xfrm>
              <a:off x="4301" y="3979"/>
              <a:ext cx="472" cy="457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388" y="19"/>
                </a:cxn>
                <a:cxn ang="0">
                  <a:pos x="482" y="0"/>
                </a:cxn>
                <a:cxn ang="0">
                  <a:pos x="515" y="0"/>
                </a:cxn>
                <a:cxn ang="0">
                  <a:pos x="576" y="10"/>
                </a:cxn>
                <a:cxn ang="0">
                  <a:pos x="604" y="23"/>
                </a:cxn>
                <a:cxn ang="0">
                  <a:pos x="651" y="65"/>
                </a:cxn>
                <a:cxn ang="0">
                  <a:pos x="689" y="122"/>
                </a:cxn>
                <a:cxn ang="0">
                  <a:pos x="713" y="198"/>
                </a:cxn>
                <a:cxn ang="0">
                  <a:pos x="713" y="235"/>
                </a:cxn>
                <a:cxn ang="0">
                  <a:pos x="708" y="278"/>
                </a:cxn>
                <a:cxn ang="0">
                  <a:pos x="699" y="311"/>
                </a:cxn>
                <a:cxn ang="0">
                  <a:pos x="680" y="348"/>
                </a:cxn>
                <a:cxn ang="0">
                  <a:pos x="632" y="396"/>
                </a:cxn>
                <a:cxn ang="0">
                  <a:pos x="590" y="419"/>
                </a:cxn>
                <a:cxn ang="0">
                  <a:pos x="600" y="442"/>
                </a:cxn>
                <a:cxn ang="0">
                  <a:pos x="651" y="462"/>
                </a:cxn>
                <a:cxn ang="0">
                  <a:pos x="699" y="485"/>
                </a:cxn>
                <a:cxn ang="0">
                  <a:pos x="802" y="566"/>
                </a:cxn>
                <a:cxn ang="0">
                  <a:pos x="760" y="750"/>
                </a:cxn>
                <a:cxn ang="0">
                  <a:pos x="519" y="561"/>
                </a:cxn>
                <a:cxn ang="0">
                  <a:pos x="472" y="527"/>
                </a:cxn>
                <a:cxn ang="0">
                  <a:pos x="444" y="518"/>
                </a:cxn>
                <a:cxn ang="0">
                  <a:pos x="416" y="513"/>
                </a:cxn>
                <a:cxn ang="0">
                  <a:pos x="359" y="523"/>
                </a:cxn>
                <a:cxn ang="0">
                  <a:pos x="303" y="542"/>
                </a:cxn>
                <a:cxn ang="0">
                  <a:pos x="251" y="915"/>
                </a:cxn>
                <a:cxn ang="0">
                  <a:pos x="373" y="373"/>
                </a:cxn>
                <a:cxn ang="0">
                  <a:pos x="462" y="339"/>
                </a:cxn>
                <a:cxn ang="0">
                  <a:pos x="510" y="316"/>
                </a:cxn>
                <a:cxn ang="0">
                  <a:pos x="533" y="297"/>
                </a:cxn>
                <a:cxn ang="0">
                  <a:pos x="543" y="274"/>
                </a:cxn>
                <a:cxn ang="0">
                  <a:pos x="547" y="240"/>
                </a:cxn>
                <a:cxn ang="0">
                  <a:pos x="543" y="207"/>
                </a:cxn>
                <a:cxn ang="0">
                  <a:pos x="524" y="175"/>
                </a:cxn>
                <a:cxn ang="0">
                  <a:pos x="501" y="150"/>
                </a:cxn>
                <a:cxn ang="0">
                  <a:pos x="467" y="141"/>
                </a:cxn>
                <a:cxn ang="0">
                  <a:pos x="430" y="141"/>
                </a:cxn>
                <a:cxn ang="0">
                  <a:pos x="317" y="175"/>
                </a:cxn>
                <a:cxn ang="0">
                  <a:pos x="260" y="410"/>
                </a:cxn>
              </a:cxnLst>
              <a:rect l="0" t="0" r="r" b="b"/>
              <a:pathLst>
                <a:path w="944" h="915">
                  <a:moveTo>
                    <a:pt x="251" y="915"/>
                  </a:moveTo>
                  <a:lnTo>
                    <a:pt x="0" y="141"/>
                  </a:lnTo>
                  <a:lnTo>
                    <a:pt x="331" y="37"/>
                  </a:lnTo>
                  <a:lnTo>
                    <a:pt x="388" y="19"/>
                  </a:lnTo>
                  <a:lnTo>
                    <a:pt x="439" y="5"/>
                  </a:lnTo>
                  <a:lnTo>
                    <a:pt x="482" y="0"/>
                  </a:lnTo>
                  <a:lnTo>
                    <a:pt x="501" y="0"/>
                  </a:lnTo>
                  <a:lnTo>
                    <a:pt x="515" y="0"/>
                  </a:lnTo>
                  <a:lnTo>
                    <a:pt x="547" y="0"/>
                  </a:lnTo>
                  <a:lnTo>
                    <a:pt x="576" y="10"/>
                  </a:lnTo>
                  <a:lnTo>
                    <a:pt x="590" y="19"/>
                  </a:lnTo>
                  <a:lnTo>
                    <a:pt x="604" y="23"/>
                  </a:lnTo>
                  <a:lnTo>
                    <a:pt x="628" y="42"/>
                  </a:lnTo>
                  <a:lnTo>
                    <a:pt x="651" y="65"/>
                  </a:lnTo>
                  <a:lnTo>
                    <a:pt x="671" y="90"/>
                  </a:lnTo>
                  <a:lnTo>
                    <a:pt x="689" y="122"/>
                  </a:lnTo>
                  <a:lnTo>
                    <a:pt x="703" y="155"/>
                  </a:lnTo>
                  <a:lnTo>
                    <a:pt x="713" y="198"/>
                  </a:lnTo>
                  <a:lnTo>
                    <a:pt x="713" y="217"/>
                  </a:lnTo>
                  <a:lnTo>
                    <a:pt x="713" y="235"/>
                  </a:lnTo>
                  <a:lnTo>
                    <a:pt x="713" y="254"/>
                  </a:lnTo>
                  <a:lnTo>
                    <a:pt x="708" y="278"/>
                  </a:lnTo>
                  <a:lnTo>
                    <a:pt x="703" y="297"/>
                  </a:lnTo>
                  <a:lnTo>
                    <a:pt x="699" y="311"/>
                  </a:lnTo>
                  <a:lnTo>
                    <a:pt x="689" y="330"/>
                  </a:lnTo>
                  <a:lnTo>
                    <a:pt x="680" y="348"/>
                  </a:lnTo>
                  <a:lnTo>
                    <a:pt x="651" y="382"/>
                  </a:lnTo>
                  <a:lnTo>
                    <a:pt x="632" y="396"/>
                  </a:lnTo>
                  <a:lnTo>
                    <a:pt x="614" y="410"/>
                  </a:lnTo>
                  <a:lnTo>
                    <a:pt x="590" y="419"/>
                  </a:lnTo>
                  <a:lnTo>
                    <a:pt x="566" y="433"/>
                  </a:lnTo>
                  <a:lnTo>
                    <a:pt x="600" y="442"/>
                  </a:lnTo>
                  <a:lnTo>
                    <a:pt x="623" y="448"/>
                  </a:lnTo>
                  <a:lnTo>
                    <a:pt x="651" y="462"/>
                  </a:lnTo>
                  <a:lnTo>
                    <a:pt x="675" y="471"/>
                  </a:lnTo>
                  <a:lnTo>
                    <a:pt x="699" y="485"/>
                  </a:lnTo>
                  <a:lnTo>
                    <a:pt x="727" y="509"/>
                  </a:lnTo>
                  <a:lnTo>
                    <a:pt x="802" y="566"/>
                  </a:lnTo>
                  <a:lnTo>
                    <a:pt x="944" y="688"/>
                  </a:lnTo>
                  <a:lnTo>
                    <a:pt x="760" y="750"/>
                  </a:lnTo>
                  <a:lnTo>
                    <a:pt x="590" y="617"/>
                  </a:lnTo>
                  <a:lnTo>
                    <a:pt x="519" y="561"/>
                  </a:lnTo>
                  <a:lnTo>
                    <a:pt x="492" y="542"/>
                  </a:lnTo>
                  <a:lnTo>
                    <a:pt x="472" y="527"/>
                  </a:lnTo>
                  <a:lnTo>
                    <a:pt x="458" y="523"/>
                  </a:lnTo>
                  <a:lnTo>
                    <a:pt x="444" y="518"/>
                  </a:lnTo>
                  <a:lnTo>
                    <a:pt x="430" y="513"/>
                  </a:lnTo>
                  <a:lnTo>
                    <a:pt x="416" y="513"/>
                  </a:lnTo>
                  <a:lnTo>
                    <a:pt x="383" y="518"/>
                  </a:lnTo>
                  <a:lnTo>
                    <a:pt x="359" y="523"/>
                  </a:lnTo>
                  <a:lnTo>
                    <a:pt x="336" y="527"/>
                  </a:lnTo>
                  <a:lnTo>
                    <a:pt x="303" y="542"/>
                  </a:lnTo>
                  <a:lnTo>
                    <a:pt x="407" y="862"/>
                  </a:lnTo>
                  <a:lnTo>
                    <a:pt x="251" y="915"/>
                  </a:lnTo>
                  <a:close/>
                  <a:moveTo>
                    <a:pt x="260" y="410"/>
                  </a:moveTo>
                  <a:lnTo>
                    <a:pt x="373" y="373"/>
                  </a:lnTo>
                  <a:lnTo>
                    <a:pt x="425" y="353"/>
                  </a:lnTo>
                  <a:lnTo>
                    <a:pt x="462" y="339"/>
                  </a:lnTo>
                  <a:lnTo>
                    <a:pt x="496" y="330"/>
                  </a:lnTo>
                  <a:lnTo>
                    <a:pt x="510" y="316"/>
                  </a:lnTo>
                  <a:lnTo>
                    <a:pt x="524" y="306"/>
                  </a:lnTo>
                  <a:lnTo>
                    <a:pt x="533" y="297"/>
                  </a:lnTo>
                  <a:lnTo>
                    <a:pt x="538" y="283"/>
                  </a:lnTo>
                  <a:lnTo>
                    <a:pt x="543" y="274"/>
                  </a:lnTo>
                  <a:lnTo>
                    <a:pt x="547" y="254"/>
                  </a:lnTo>
                  <a:lnTo>
                    <a:pt x="547" y="240"/>
                  </a:lnTo>
                  <a:lnTo>
                    <a:pt x="547" y="226"/>
                  </a:lnTo>
                  <a:lnTo>
                    <a:pt x="543" y="207"/>
                  </a:lnTo>
                  <a:lnTo>
                    <a:pt x="533" y="189"/>
                  </a:lnTo>
                  <a:lnTo>
                    <a:pt x="524" y="175"/>
                  </a:lnTo>
                  <a:lnTo>
                    <a:pt x="515" y="160"/>
                  </a:lnTo>
                  <a:lnTo>
                    <a:pt x="501" y="150"/>
                  </a:lnTo>
                  <a:lnTo>
                    <a:pt x="487" y="146"/>
                  </a:lnTo>
                  <a:lnTo>
                    <a:pt x="467" y="141"/>
                  </a:lnTo>
                  <a:lnTo>
                    <a:pt x="453" y="141"/>
                  </a:lnTo>
                  <a:lnTo>
                    <a:pt x="430" y="141"/>
                  </a:lnTo>
                  <a:lnTo>
                    <a:pt x="393" y="150"/>
                  </a:lnTo>
                  <a:lnTo>
                    <a:pt x="317" y="175"/>
                  </a:lnTo>
                  <a:lnTo>
                    <a:pt x="194" y="217"/>
                  </a:lnTo>
                  <a:lnTo>
                    <a:pt x="260" y="4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6"/>
            <p:cNvSpPr>
              <a:spLocks noChangeAspect="1"/>
            </p:cNvSpPr>
            <p:nvPr/>
          </p:nvSpPr>
          <p:spPr bwMode="auto">
            <a:xfrm>
              <a:off x="4709" y="3874"/>
              <a:ext cx="238" cy="404"/>
            </a:xfrm>
            <a:custGeom>
              <a:avLst/>
              <a:gdLst/>
              <a:ahLst/>
              <a:cxnLst>
                <a:cxn ang="0">
                  <a:pos x="331" y="806"/>
                </a:cxn>
                <a:cxn ang="0">
                  <a:pos x="0" y="66"/>
                </a:cxn>
                <a:cxn ang="0">
                  <a:pos x="152" y="0"/>
                </a:cxn>
                <a:cxn ang="0">
                  <a:pos x="476" y="740"/>
                </a:cxn>
                <a:cxn ang="0">
                  <a:pos x="331" y="806"/>
                </a:cxn>
              </a:cxnLst>
              <a:rect l="0" t="0" r="r" b="b"/>
              <a:pathLst>
                <a:path w="476" h="806">
                  <a:moveTo>
                    <a:pt x="331" y="806"/>
                  </a:moveTo>
                  <a:lnTo>
                    <a:pt x="0" y="66"/>
                  </a:lnTo>
                  <a:lnTo>
                    <a:pt x="152" y="0"/>
                  </a:lnTo>
                  <a:lnTo>
                    <a:pt x="476" y="740"/>
                  </a:lnTo>
                  <a:lnTo>
                    <a:pt x="331" y="80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47" name="Straight Connector 46"/>
          <p:cNvCxnSpPr/>
          <p:nvPr/>
        </p:nvCxnSpPr>
        <p:spPr>
          <a:xfrm>
            <a:off x="0" y="242886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21508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-32" y="35716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42860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49845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-32" y="56989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" y="71435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-32" y="78420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85564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32" y="92708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" y="107154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-32" y="114139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0" y="121283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-32" y="128427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0" y="135729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" y="142873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-32" y="149858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157002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-32" y="164146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448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-32" y="178592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0" y="185736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0" y="192721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-32" y="199865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0" y="207167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2" y="214311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-32" y="221296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0" y="228440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-32" y="235584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2" y="250030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-32" y="257015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0" y="264159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-32" y="271303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0" y="278605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2" y="285749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-32" y="292734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0" y="299878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-32" y="307022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0" y="314324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-32" y="321468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328612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0" y="335597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-32" y="342741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0" y="350043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2" y="357187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-32" y="364172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0" y="371316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-32" y="378460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0" y="385762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2" y="392906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-32" y="399891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0" y="407035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-32" y="414179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0" y="421481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2" y="428625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-32" y="435610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0" y="442754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-32" y="449898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0" y="457200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-32" y="464344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0" y="471488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0" y="478473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-32" y="485617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0" y="492919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2" y="500063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-32" y="507048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0" y="514192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-32" y="521336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0" y="528638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32" y="535782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-32" y="542767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0" y="549911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-32" y="557055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0" y="564357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2" y="571501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-32" y="578486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0" y="585630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-32" y="592774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0" y="600076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-32" y="607220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-32" y="628493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0" y="635795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2" y="642939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-32" y="649924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0" y="657068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-32" y="664212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0" y="6715148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32" y="678658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-32" y="685643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32" y="-2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-32" y="69826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0" y="141264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-32" y="212702"/>
            <a:ext cx="9144000" cy="1588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207" name="Straight Connector 206"/>
          <p:cNvCxnSpPr/>
          <p:nvPr/>
        </p:nvCxnSpPr>
        <p:spPr>
          <a:xfrm>
            <a:off x="428596" y="1428736"/>
            <a:ext cx="485778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5286380" y="1452486"/>
            <a:ext cx="3357586" cy="158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428596" y="6201619"/>
            <a:ext cx="485778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2428860" y="6215082"/>
            <a:ext cx="6215106" cy="158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0694" y="6322333"/>
            <a:ext cx="318135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>
                <a:solidFill>
                  <a:schemeClr val="tx2"/>
                </a:solidFill>
                <a:cs typeface="B Zar" pitchFamily="2" charset="-78"/>
              </a:defRPr>
            </a:lvl1pPr>
          </a:lstStyle>
          <a:p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 baseline="0">
          <a:solidFill>
            <a:schemeClr val="tx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B Zar" pitchFamily="2" charset="-78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B Zar" pitchFamily="2" charset="-78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B Zar" pitchFamily="2" charset="-78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B Zar" pitchFamily="2" charset="-78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B Zar" pitchFamily="2" charset="-78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B Zar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-khodaei@cao.i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I.R.IRAN AIDC/OLDI Status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Arash</a:t>
            </a:r>
            <a:r>
              <a:rPr lang="en-US" dirty="0" smtClean="0"/>
              <a:t> </a:t>
            </a:r>
            <a:r>
              <a:rPr lang="en-US" dirty="0" err="1" smtClean="0"/>
              <a:t>Khodaei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a-khodaei@cao.ir</a:t>
            </a:r>
            <a:r>
              <a:rPr lang="en-US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5984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AIDC/OLDI, a Need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Doubled overflies in a blink</a:t>
            </a:r>
          </a:p>
          <a:p>
            <a:pPr lvl="1" algn="l" rtl="0"/>
            <a:r>
              <a:rPr lang="en-US" dirty="0" smtClean="0"/>
              <a:t>Efficiency</a:t>
            </a:r>
          </a:p>
          <a:p>
            <a:pPr lvl="1" algn="l" rtl="0"/>
            <a:r>
              <a:rPr lang="en-US" dirty="0" smtClean="0"/>
              <a:t>Safety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7934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OLDI, the plan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Long term:</a:t>
            </a:r>
          </a:p>
          <a:p>
            <a:pPr lvl="1" algn="l" rtl="0"/>
            <a:r>
              <a:rPr lang="en-US" dirty="0" smtClean="0"/>
              <a:t>To update the system for supporting OLDI v.4.2</a:t>
            </a:r>
          </a:p>
          <a:p>
            <a:pPr lvl="1" algn="l" rtl="0"/>
            <a:r>
              <a:rPr lang="en-US" dirty="0" smtClean="0"/>
              <a:t>OLDI communications with Pakistan, Turkey, UAE, Bahrain</a:t>
            </a:r>
          </a:p>
          <a:p>
            <a:pPr algn="l" rtl="0"/>
            <a:r>
              <a:rPr lang="en-US" dirty="0" smtClean="0"/>
              <a:t>Short term</a:t>
            </a:r>
          </a:p>
          <a:p>
            <a:pPr lvl="1" algn="l" rtl="0"/>
            <a:r>
              <a:rPr lang="en-US" dirty="0" smtClean="0"/>
              <a:t>Handling the existing capabilities with UAE, Turkey</a:t>
            </a:r>
          </a:p>
          <a:p>
            <a:pPr lvl="1" algn="l" rtl="0"/>
            <a:r>
              <a:rPr lang="en-US" dirty="0" smtClean="0"/>
              <a:t>Using stand alone system with UAE for training.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9004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078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 Air Navigation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Area :1,648,195 km</a:t>
            </a:r>
            <a:r>
              <a:rPr lang="en-US" baseline="30000" dirty="0"/>
              <a:t>2</a:t>
            </a:r>
          </a:p>
          <a:p>
            <a:pPr algn="l" rtl="0"/>
            <a:r>
              <a:rPr lang="en-US" dirty="0" smtClean="0"/>
              <a:t>~1000 </a:t>
            </a:r>
            <a:r>
              <a:rPr lang="en-US" dirty="0" smtClean="0"/>
              <a:t>average daily over flights</a:t>
            </a:r>
          </a:p>
          <a:p>
            <a:pPr lvl="1" algn="l" rtl="0"/>
            <a:r>
              <a:rPr lang="en-US" dirty="0" smtClean="0"/>
              <a:t>after </a:t>
            </a:r>
            <a:r>
              <a:rPr lang="en-US" dirty="0" smtClean="0"/>
              <a:t>Ukraine and Iraq Crisis</a:t>
            </a:r>
          </a:p>
          <a:p>
            <a:pPr algn="l" rtl="0"/>
            <a:r>
              <a:rPr lang="en-US" dirty="0" smtClean="0"/>
              <a:t>12 neighboring FIRs</a:t>
            </a:r>
          </a:p>
          <a:p>
            <a:pPr algn="l" rtl="0"/>
            <a:r>
              <a:rPr lang="en-US" dirty="0" smtClean="0"/>
              <a:t>7 ACC Sectors</a:t>
            </a:r>
          </a:p>
          <a:p>
            <a:pPr lvl="1" algn="l" rtl="0"/>
            <a:r>
              <a:rPr lang="en-US" dirty="0" smtClean="0"/>
              <a:t>2 more flexible sectors.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80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Neighboring </a:t>
            </a:r>
            <a:r>
              <a:rPr lang="en-US" dirty="0" smtClean="0"/>
              <a:t>FIRs</a:t>
            </a:r>
            <a:endParaRPr lang="fa-I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9312" y="1943894"/>
            <a:ext cx="484822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41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Airports, Routes and procedures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About 70 Airports</a:t>
            </a:r>
          </a:p>
          <a:p>
            <a:pPr algn="l" rtl="0"/>
            <a:r>
              <a:rPr lang="en-US" dirty="0" smtClean="0"/>
              <a:t>105 ATS Routes</a:t>
            </a:r>
          </a:p>
          <a:p>
            <a:pPr algn="l" rtl="0"/>
            <a:r>
              <a:rPr lang="en-US" dirty="0" smtClean="0"/>
              <a:t>45 ILS CAT 1 Instrument App Procedures.</a:t>
            </a:r>
          </a:p>
          <a:p>
            <a:pPr algn="l" rtl="0"/>
            <a:r>
              <a:rPr lang="en-US" dirty="0" smtClean="0"/>
              <a:t>1 ILS </a:t>
            </a:r>
            <a:r>
              <a:rPr lang="en-US" dirty="0"/>
              <a:t>CAT </a:t>
            </a:r>
            <a:r>
              <a:rPr lang="en-US" dirty="0" smtClean="0"/>
              <a:t>2 Instrument </a:t>
            </a:r>
            <a:r>
              <a:rPr lang="en-US" dirty="0"/>
              <a:t>App Procedures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120 VOR/DME Instrument </a:t>
            </a:r>
            <a:r>
              <a:rPr lang="en-US" dirty="0"/>
              <a:t>App Procedures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84 VOR </a:t>
            </a:r>
            <a:r>
              <a:rPr lang="en-US" dirty="0"/>
              <a:t>Instrument App Procedures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51 NDB/DME </a:t>
            </a:r>
            <a:r>
              <a:rPr lang="en-US" dirty="0"/>
              <a:t>Instrument App Procedures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96 NDB </a:t>
            </a:r>
            <a:r>
              <a:rPr lang="en-US" dirty="0"/>
              <a:t>Instrument App Procedures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615 STARs</a:t>
            </a:r>
          </a:p>
          <a:p>
            <a:pPr algn="l" rtl="0"/>
            <a:r>
              <a:rPr lang="en-US" dirty="0" smtClean="0"/>
              <a:t>704 SIDs</a:t>
            </a:r>
          </a:p>
          <a:p>
            <a:pPr algn="l" rtl="0"/>
            <a:r>
              <a:rPr lang="en-US" dirty="0" smtClean="0"/>
              <a:t>25 RNAV ATS routes above FL 285</a:t>
            </a:r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5653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Fixed Ground- Ground</a:t>
            </a:r>
          </a:p>
          <a:p>
            <a:pPr lvl="1" algn="l" rtl="0"/>
            <a:r>
              <a:rPr lang="en-US" dirty="0" smtClean="0"/>
              <a:t>AFTN</a:t>
            </a:r>
          </a:p>
          <a:p>
            <a:pPr lvl="1" algn="l" rtl="0"/>
            <a:r>
              <a:rPr lang="en-US" dirty="0" smtClean="0"/>
              <a:t>ATSC between ATC units, </a:t>
            </a:r>
          </a:p>
          <a:p>
            <a:pPr lvl="2" algn="l" rtl="0"/>
            <a:r>
              <a:rPr lang="en-US" dirty="0" smtClean="0"/>
              <a:t>Voice</a:t>
            </a:r>
          </a:p>
          <a:p>
            <a:pPr lvl="2" algn="l" rtl="0"/>
            <a:r>
              <a:rPr lang="en-US" dirty="0" smtClean="0"/>
              <a:t>Some OLDI features which are not activated</a:t>
            </a:r>
          </a:p>
          <a:p>
            <a:pPr algn="l" rtl="0"/>
            <a:r>
              <a:rPr lang="en-US" dirty="0" smtClean="0"/>
              <a:t>Mobile Air- Ground</a:t>
            </a:r>
          </a:p>
          <a:p>
            <a:pPr lvl="1" algn="l" rtl="0"/>
            <a:r>
              <a:rPr lang="en-US" dirty="0" smtClean="0"/>
              <a:t>25 RCAGs</a:t>
            </a:r>
          </a:p>
          <a:p>
            <a:pPr lvl="1"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413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 Systems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45 D/VORs</a:t>
            </a:r>
          </a:p>
          <a:p>
            <a:pPr algn="l" rtl="0"/>
            <a:r>
              <a:rPr lang="en-US" dirty="0" smtClean="0"/>
              <a:t>18 ILS/DMEs</a:t>
            </a:r>
          </a:p>
          <a:p>
            <a:pPr algn="l" rtl="0"/>
            <a:r>
              <a:rPr lang="en-US" dirty="0" smtClean="0"/>
              <a:t>62 NDB/DMEs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3171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Surveillance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10 SSR s</a:t>
            </a:r>
          </a:p>
          <a:p>
            <a:pPr algn="l" rtl="0"/>
            <a:r>
              <a:rPr lang="en-US" dirty="0" smtClean="0"/>
              <a:t>6 PSR/SSRs</a:t>
            </a:r>
          </a:p>
          <a:p>
            <a:pPr algn="l" rtl="0"/>
            <a:r>
              <a:rPr lang="en-US" dirty="0" smtClean="0"/>
              <a:t>6 Radar Automation systems</a:t>
            </a:r>
          </a:p>
          <a:p>
            <a:pPr algn="l" rtl="0"/>
            <a:r>
              <a:rPr lang="en-US" dirty="0" smtClean="0"/>
              <a:t>ACC automation with backup</a:t>
            </a:r>
          </a:p>
          <a:p>
            <a:pPr lvl="1" algn="l" rtl="0"/>
            <a:r>
              <a:rPr lang="en-US" dirty="0" err="1" smtClean="0"/>
              <a:t>EuroCAT</a:t>
            </a:r>
            <a:r>
              <a:rPr lang="en-US" dirty="0" smtClean="0"/>
              <a:t> 2000</a:t>
            </a:r>
          </a:p>
          <a:p>
            <a:pPr algn="l" rtl="0"/>
            <a:r>
              <a:rPr lang="en-US" dirty="0" smtClean="0"/>
              <a:t>14 AMDs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7441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OLDI History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OLDI version 2.2 in 2000</a:t>
            </a:r>
          </a:p>
          <a:p>
            <a:pPr lvl="1" algn="l" rtl="0"/>
            <a:r>
              <a:rPr lang="en-US" dirty="0" smtClean="0"/>
              <a:t>Capable of handling:</a:t>
            </a:r>
          </a:p>
          <a:p>
            <a:pPr lvl="2" algn="l" rtl="0"/>
            <a:r>
              <a:rPr lang="en-US" dirty="0" smtClean="0"/>
              <a:t>Advance Boundary </a:t>
            </a:r>
            <a:r>
              <a:rPr lang="en-US" dirty="0"/>
              <a:t>I</a:t>
            </a:r>
            <a:r>
              <a:rPr lang="en-US" dirty="0" smtClean="0"/>
              <a:t>nformation message (ABI)</a:t>
            </a:r>
          </a:p>
          <a:p>
            <a:pPr lvl="2" algn="l" rtl="0"/>
            <a:r>
              <a:rPr lang="en-US" dirty="0" smtClean="0"/>
              <a:t>Logical Acknowledgment Message (LAM)</a:t>
            </a:r>
          </a:p>
          <a:p>
            <a:pPr lvl="2" algn="l" rtl="0"/>
            <a:r>
              <a:rPr lang="en-US" dirty="0" err="1" smtClean="0"/>
              <a:t>ACTivate</a:t>
            </a:r>
            <a:r>
              <a:rPr lang="en-US" dirty="0" smtClean="0"/>
              <a:t> message (ACT) </a:t>
            </a:r>
          </a:p>
          <a:p>
            <a:pPr algn="l" rtl="0"/>
            <a:r>
              <a:rPr lang="en-US" dirty="0" smtClean="0"/>
              <a:t>No Neighboring FIR was capable for OLDI establishment.</a:t>
            </a:r>
          </a:p>
          <a:p>
            <a:pPr algn="l" rtl="0"/>
            <a:r>
              <a:rPr lang="en-US" dirty="0" smtClean="0"/>
              <a:t>Limited practical use between main and backup ACCs.</a:t>
            </a:r>
          </a:p>
          <a:p>
            <a:pPr algn="l" rtl="0"/>
            <a:r>
              <a:rPr lang="en-US" dirty="0" smtClean="0"/>
              <a:t>Difficulties in recovery due to non-use for long time.</a:t>
            </a:r>
          </a:p>
        </p:txBody>
      </p:sp>
    </p:spTree>
    <p:extLst>
      <p:ext uri="{BB962C8B-B14F-4D97-AF65-F5344CB8AC3E}">
        <p14:creationId xmlns:p14="http://schemas.microsoft.com/office/powerpoint/2010/main" val="365907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Money				</a:t>
            </a:r>
            <a:r>
              <a:rPr lang="en-US" dirty="0" smtClean="0">
                <a:solidFill>
                  <a:srgbClr val="00B050"/>
                </a:solidFill>
              </a:rPr>
              <a:t>we have</a:t>
            </a:r>
          </a:p>
          <a:p>
            <a:pPr algn="l" rtl="0"/>
            <a:r>
              <a:rPr lang="en-US" dirty="0" smtClean="0"/>
              <a:t>Training				</a:t>
            </a:r>
            <a:r>
              <a:rPr lang="en-US" dirty="0" smtClean="0">
                <a:solidFill>
                  <a:srgbClr val="00B050"/>
                </a:solidFill>
              </a:rPr>
              <a:t>we can</a:t>
            </a:r>
          </a:p>
          <a:p>
            <a:pPr algn="l" rtl="0"/>
            <a:r>
              <a:rPr lang="en-US" dirty="0" smtClean="0"/>
              <a:t>Intent				</a:t>
            </a:r>
            <a:r>
              <a:rPr lang="en-US" dirty="0" smtClean="0">
                <a:solidFill>
                  <a:srgbClr val="00B050"/>
                </a:solidFill>
              </a:rPr>
              <a:t>we will</a:t>
            </a:r>
          </a:p>
          <a:p>
            <a:pPr algn="l" rtl="0"/>
            <a:r>
              <a:rPr lang="en-US" dirty="0" smtClean="0"/>
              <a:t>Equipment upgrade		</a:t>
            </a:r>
            <a:r>
              <a:rPr lang="en-US" dirty="0" smtClean="0">
                <a:solidFill>
                  <a:srgbClr val="FF0000"/>
                </a:solidFill>
              </a:rPr>
              <a:t>Sanctions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19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a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b0c29a6-a2e0-472b-bfb4-397922b0132f">5-Presentations</Category>
    <Type_x0020_Name xmlns="2b0c29a6-a2e0-472b-bfb4-397922b0132f">2014 SIP-AIDC</Type_x0020_Name>
    <Presenter xmlns="2b0c29a6-a2e0-472b-bfb4-397922b0132f">Iran Islamic Republic of</Presenter>
    <Update_x0020_Date xmlns="2b0c29a6-a2e0-472b-bfb4-397922b0132f">30 Oct. 2014</Update_x0020_Date>
    <Number xmlns="2b0c29a6-a2e0-472b-bfb4-397922b0132f">SP/13 (B)</Numb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ED33510B0B1A4293B0C61CBAE997F1" ma:contentTypeVersion="5" ma:contentTypeDescription="Create a new document." ma:contentTypeScope="" ma:versionID="85e61697bd23b80e8194f9ad22a43be3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592EB4-05CE-4621-B298-507001F1EF2A}"/>
</file>

<file path=customXml/itemProps2.xml><?xml version="1.0" encoding="utf-8"?>
<ds:datastoreItem xmlns:ds="http://schemas.openxmlformats.org/officeDocument/2006/customXml" ds:itemID="{70FBF1E7-40EF-487E-899C-E2440205013D}"/>
</file>

<file path=customXml/itemProps3.xml><?xml version="1.0" encoding="utf-8"?>
<ds:datastoreItem xmlns:ds="http://schemas.openxmlformats.org/officeDocument/2006/customXml" ds:itemID="{664364D6-DECD-4356-AFBC-91D0EC323B2B}"/>
</file>

<file path=docProps/app.xml><?xml version="1.0" encoding="utf-8"?>
<Properties xmlns="http://schemas.openxmlformats.org/officeDocument/2006/extended-properties" xmlns:vt="http://schemas.openxmlformats.org/officeDocument/2006/docPropsVTypes">
  <Template>cao</Template>
  <TotalTime>2120</TotalTime>
  <Words>241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cao</vt:lpstr>
      <vt:lpstr>I.R.IRAN AIDC/OLDI Status</vt:lpstr>
      <vt:lpstr>IRAN Air Navigation</vt:lpstr>
      <vt:lpstr>Neighboring FIRs</vt:lpstr>
      <vt:lpstr>Airports, Routes and procedures</vt:lpstr>
      <vt:lpstr>Communications</vt:lpstr>
      <vt:lpstr>Navigation Systems</vt:lpstr>
      <vt:lpstr>Surveillance</vt:lpstr>
      <vt:lpstr>OLDI History</vt:lpstr>
      <vt:lpstr>Difficulties</vt:lpstr>
      <vt:lpstr>AIDC/OLDI, a Need </vt:lpstr>
      <vt:lpstr>OLDI, the plan</vt:lpstr>
      <vt:lpstr>Thank you</vt:lpstr>
    </vt:vector>
  </TitlesOfParts>
  <Company>cao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I.R. Iran AIDC/OLDI Status</dc:title>
  <dc:creator>a-khodaei</dc:creator>
  <cp:lastModifiedBy>personal</cp:lastModifiedBy>
  <cp:revision>62</cp:revision>
  <dcterms:created xsi:type="dcterms:W3CDTF">2011-07-31T07:22:16Z</dcterms:created>
  <dcterms:modified xsi:type="dcterms:W3CDTF">2014-10-28T11:13:42Z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0x0101004AED33510B0B1A4293B0C61CBAE997F1</vt:lpwstr>
  </property>
</Properties>
</file>